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7" r:id="rId1"/>
  </p:sldMasterIdLst>
  <p:notesMasterIdLst>
    <p:notesMasterId r:id="rId36"/>
  </p:notesMasterIdLst>
  <p:handoutMasterIdLst>
    <p:handoutMasterId r:id="rId37"/>
  </p:handoutMasterIdLst>
  <p:sldIdLst>
    <p:sldId id="288" r:id="rId2"/>
    <p:sldId id="630" r:id="rId3"/>
    <p:sldId id="810" r:id="rId4"/>
    <p:sldId id="818" r:id="rId5"/>
    <p:sldId id="819" r:id="rId6"/>
    <p:sldId id="820" r:id="rId7"/>
    <p:sldId id="867" r:id="rId8"/>
    <p:sldId id="821" r:id="rId9"/>
    <p:sldId id="822" r:id="rId10"/>
    <p:sldId id="838" r:id="rId11"/>
    <p:sldId id="839" r:id="rId12"/>
    <p:sldId id="840" r:id="rId13"/>
    <p:sldId id="848" r:id="rId14"/>
    <p:sldId id="866" r:id="rId15"/>
    <p:sldId id="830" r:id="rId16"/>
    <p:sldId id="849" r:id="rId17"/>
    <p:sldId id="841" r:id="rId18"/>
    <p:sldId id="829" r:id="rId19"/>
    <p:sldId id="852" r:id="rId20"/>
    <p:sldId id="850" r:id="rId21"/>
    <p:sldId id="851" r:id="rId22"/>
    <p:sldId id="853" r:id="rId23"/>
    <p:sldId id="854" r:id="rId24"/>
    <p:sldId id="855" r:id="rId25"/>
    <p:sldId id="856" r:id="rId26"/>
    <p:sldId id="857" r:id="rId27"/>
    <p:sldId id="865" r:id="rId28"/>
    <p:sldId id="858" r:id="rId29"/>
    <p:sldId id="859" r:id="rId30"/>
    <p:sldId id="860" r:id="rId31"/>
    <p:sldId id="861" r:id="rId32"/>
    <p:sldId id="862" r:id="rId33"/>
    <p:sldId id="863" r:id="rId34"/>
    <p:sldId id="864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FF00FF"/>
    <a:srgbClr val="FFFF00"/>
    <a:srgbClr val="FF66FF"/>
    <a:srgbClr val="00FF00"/>
    <a:srgbClr val="00F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9804" autoAdjust="0"/>
    <p:restoredTop sz="94600" autoAdjust="0"/>
  </p:normalViewPr>
  <p:slideViewPr>
    <p:cSldViewPr snapToGrid="0">
      <p:cViewPr>
        <p:scale>
          <a:sx n="75" d="100"/>
          <a:sy n="75" d="100"/>
        </p:scale>
        <p:origin x="3806" y="28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59:32.4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8551 10872,'0'0,"21"0,-21 0,21 0,1 0,-1-26,21 26,-21 0,43 0,-22-26,-42 26,42 0,-42 0,22 0,-22 0,42 0,0 0,1 0,-1 0,0 0,22 0,-22 0,-42 0,42 0,-42 0,22 0,-22 0,21 0,21-26,22 26,-22 0,0 0,22 0,-22 0,0 0,1 0,-22-26,0 26,0 0,-21 0,21 0,-21 0,22 0,20-26,-21-1,21 27,1 0,-22 0,21 0,-21 0,1 0,20 0,-21 0,-21 0,21 0,-21-26,0 26,0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20T15:04:31.9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5228 12975,'21'0,"-21"0,21 0,0 0,22 0,-1 0,22 0,-1 0,1 0,-1 0,1 0,-1 0,-21 0,22 0,-22 21,-21-21,22 0,-1 0,-21 0,0 0,-21 0,43 0,-22 0,-21 0,42 22,-21-22,22 0,-22 0,42 0,-20 0,-1 0,0 0,1 0,20 0,-20 0,-1 0,0 0,1 0,-1 0,0 0,1 0,-22 0,21 0,-42 0,21 0,22 0,-43 0,42 0,-21 0,0 0,0 0,22 0,-22 0,0 0,21 0,1 0,-1 0,0 0,22-22,-43 22,0 0,0 0,22 0,-43 0,21 0,0-21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20T15:04:31.9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5143 12827,'0'0,"0"0,21 0,43 0,-22 0,1 0,-1 0,0 0,22 0,-22 0,-21 0,0 0,1 0,-22 0,21 0,0 0,-21 0,21 0,-21 0,21 0,0 0,-21 0,22 0,-1 0,0 0,21 0,-21 0,22 0,-22 0,42 0,-20 0,-1 0,0 0,1 0,-1 0,0 0,1 0,-1 0,22 0,-43 0,0 0,0 0,43 0,-43 0,21 0,-21 0,0 0,1 0,-1 0,-21 0,21 0,0 0,21 0,-20 0,-1 0,21 0,0 0,1 21,-1-21,-21 0,43 0,-22 0,0 21,1-21,20 22,-20-22,-1 0,0 0,-21 0,1 0,-1 0,-21 0,21 0,-21 0,21 0,-21 0,21 0,0 0,1 0,-22 0,21 0,0 0,-21 0,21 0,-21 0,21 0,0 0,-21 0,22 0,-22 0,21 0,-21 0,21 0,0 0,-21-22,21 22,0 0,1 0,-22-21,21 21,-21 0,21-21,0 21,-21 0,21 0,-21 0,21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20T15:04:31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7514 12891,'0'0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20T15:04:31.9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4106 13757,'31'0,"0"0,33 0,29 0,94-31,-92 31,-2 0,1 0,-1 0,-29 0,-33 0,0 0,0 0,-31 0,31 0,32 0,-32 0,31 0,0-32,33 32,30 0,-63-31,0 31,2 0,-33 0,-31 0,31 0,0 0,0 0,-31 0,31 0,-31 0,32 0,-1 0,-31 0,31 0,-31 0,31 0,0 0,-31 0,31 0,2-32,-2 32,-31 0,31 0,-31 0,31 0,-31 0,31 0,0 0,-31 0,32 0,-32 0,31 0,0 0,-31 0,32 0,-32 0,31 0,-31 0,31 0,1 0,-32 0,31 0,-31 0,31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20T15:04:31.9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3408 14393,'0'0,"21"0,21 0,0-21,43 21,-21 0,-1 0,1 0,-1 0,22 0,-43 0,0 0,1 0,-1 0,0 0,-42 0,22 0,-1 0,0 0,-21 0,21 0,-21 0,42 0,1 0,-22 0,0 0,21 0,1 0,-1 0,-21-21,43 21,-43 0,0 0,0 0,-21 0,21 0,1 0,-22 0,21-21,-21 21,21 0,-21 0,21 0,0 0,-21 0,21 0,-21 0,22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20T15:04:31.9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3450 14478,'0'0,"21"0,0 0,-21 0,21 0,1 0,-1 0,-21 0,21 0,-21 0,21 0,-21-21,42 21,-42 0,22 0,-1 0,0 0,21 0,1 0,-1 0,-21 0,43 0,-22 0,0 21,-21-21,-21 0,22 0,-22 0,21 0,0 0,-21 0,21 0,21 0,-20 0,20 0,-21 0,0 0,0 0,-21 0,22 0,-22 0,21 0,0 0,-21 0,21 0,-21 0,21 0,0 0,1 0,-22-21,21 21,-21-21,42 21,-42 0,21 0,-21 0,21 0,1 0,-22-21,0 21,21 0,-21 0,21 0,0 0,-21 0,21 0,-21 0,21 0,-21 0,22 0,-1 0,-21 0,21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20T15:37:35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15928 0,'36'0'203,"-19"18"-203,18-1 16,-17 1-16,17-18 15,-17 17-15,17 1 16,-17 0-16,-18-1 15,18-17-15,-1 18 16,1-18-16,-18 18 16,18-18-16,-1 17 31,-17 1-31,0 0 16,18-18-1,-1 17-15,1 1 16,0-1-1,-1 1-15,-17 0 16,18-18-16,0 17 16,-1 19-16,1-1 15,-18-17 1,18-18-16,-18 17 16,17 1-16,-17 0 15,0-1 1,18 1-1,-18-1-15,0 1 16,0 0 0,0 35-1,0-36 1,0 1 0,0 17-16,0-17 15,0-1-15,0 1 16,0 0-1,0 17-15,0-17 16,0 17 0,-18-35-16,18 18 15,0-1-15,-17 1 16,17-1 0,0 1-1,-18 0-15,18-1 16,0 1-1,0 0-15,-18-1 16,18 1 0,-17 0-16,17-1 15,0 1 1,-18-18-16,0 18 16,1-1-16,17 1 15,-18-1 1,18 1-16,-18-18 15,18 18-15,0-1 16,-17 1 0,-1-18-16,18 18 0,0-1 15,-17-17-15,17 18 32,0 0-17,-36-1 1,36 1-16,-17-1 15,-1-17-15,0 18 16,18 0-16,-17-1 16,-1-17-16,18 18 15,-18 0-15,1-18 16,-1 17-16,18 1 16,-18-18-1,1 18-15,-1-18 188,1 0-188,-1 0 15</inkml:trace>
  <inkml:trace contextRef="#ctx0" brushRef="#br0" timeOffset="6278.03">16263 13529 0,'0'18'750,"0"-1"-640,0 1-110,-18 0 31,18-1-31,-17-17 31,17 18-15,-18 17 31,18-17-16,0-1-31,-18 1 0,1 0 15,17-1 1,0 1 0,-18 0-16,18-1 15,-17 1 1,17 0-16,0-1 16,0 1-1,0-1-15,-18-17 16,18 18-16,0 0 15,0-1-15,0 1 16,0 0-16,0-1 16,0 1-1,0 0 1,0-1-16,0 1 16,0-1-1,0 1-15,0 0 16,0-1-1,0 1-15,0 0 16,0-1 0,35 19-1,-35-19 1,18 1 0,-18-1-1,17-17-15,-17 18 16,0 0-16,18-1 15,0 1 1,-1 0-16,1-1 16,-18 1-1,18 0-15,-18-1 16,17 1 0,1 0-1,-18-1-15,18 1 16,-18-1-1,0 1-15,17-18 16,-17 18-16,18-1 16,0 1-1,-18 0-15,17-1 16,1-17-16,-18 18 16,17 0-1</inkml:trace>
  <inkml:trace contextRef="#ctx0" brushRef="#br0" timeOffset="8516.6">20408 13370 0,'18'0'62,"-1"0"-62,-17 18 31,18 0-15,0-1 0,-1 1-16,1-1 15,0 1 1,-1 0-16,1-1 31,0 1-31,-18 0 63,17-1-63,-17 1 15,18-18-15,0 18 16,-18-1-16,0 1 16,0-1-1,17 1-15,-17 0 31,0-1-31,18-17 16,-18 18-16,0 0 16,0 17-1,17-17 1,-17-1 0,0 1-16,0 0 15,0-1 1,0 1-16,0-1 15,0 1 1,0 0-16,-17-1 16,17 1-1,-18-18-15,18 18 16,-17-1-16,-1-17 0,0 18 16,18 0-16,-17-1 15,-1-17 1,18 18-16,-18-1 15,1-17 1,-1 18-16,18 0 16,-18-18-16,1 17 15,-1-17-15,0 18 16,1-18-16,17 18 16,-18-18 62,1 0 15</inkml:trace>
  <inkml:trace contextRef="#ctx0" brushRef="#br0" timeOffset="12562">9313 16598 0,'18'0'94,"17"-17"-94,18-1 16,0 0-1,0 18-15,18 0 0,34-35 16,-52 35-16,53-18 16,-18 1-16,-17-1 15,-1 0-15,1 1 16,-18 17-16,0 0 16,0-18-16,-18 1 15,-17-1-15,-1 0 16,19 1-16,-19 17 15,1-18-15,-1 0 16,19 1-16,-19-1 16,1 18-16,17-18 15,1 1-15,-1-1 16,0 0-16,18 1 16,0-1-16,0 1 15,-18 17-15,36-18 16,-1 0-16,1 1 15,-1-19-15,1 19 16,0-1-16,17-35 0,18 36 16,-18-1-16,18 0 15,-18-17 1,-18 17-16,1-17 16,17-18-16,-17 18 0,-1-18 15,1 18 1,-1-1-16,1 1 0,-18 0 15,0 35 1,0-18-16,-18 1 0,18-1 16,0 0-16,0 1 15,-18-1 1,18 0-16,0 1 16,-18-1-16,18 0 0,0 1 15,0 17-15,0-18 16,-18 1-16,18-1 15,17 0-15,-17 1 16,0-1-16,18 0 16,-1-17-16,1 17 15,-1-17-15,-17 18 16,18-36-16,0 17 16,-1 19-16,1-1 15,-1 0-15,1-17 16,-1 17-16,1 1 15,-1-1-15,-34 1 16,17-1-16,0 0 16,-1 1-16,-16-1 15,-1 18-15,18-18 16,0 1-16,-18-1 16,18 0-16,-18 1 15,18-1-15,-18 1 16,1-1-16,-1 18 15,18-18-15,-18 1 16,18-1-16,-18 0 16,-17 1-16,17-1 15,18 0-15,-17 1 16,-19 17-16,1-18 16,17 1-16,-35-1 15,35 18-15,1-18 16,-19 1-16,19-1 15,-1-17-15,-18 17 16,36 0-16,-35 18 16,0-17-16,17-1 15,-17 0-15,-1 18 16,1-17-16,0-1 16,-1 18-1,-17-17-15,18 17 16,-18-18-1,17 18-15,1-18 32,0 18-32,-1 0 15,-17-17-15,18 17 16,0 0-16,-1-18 16,1 18 124,0-18-124,-1 18-1,1 0 1,-1 0 109,1-17-78</inkml:trace>
  <inkml:trace contextRef="#ctx0" brushRef="#br0" timeOffset="15473.8">15769 14041 0,'0'0'0,"0"-18"157,18 18-126,-1 0-31,1 0 31,0 0-15,-1 0 31,1 0-32,0 0 1,-1 0-16,1 0 15,0 0-15,-1 0 16,1 0 0,-1 0 46,1 0-15,0 0-31,-1 0 15,1 0-15,0 0 30,-1 0 1,-17 18-31,18-18 0,0 0 93,-18 17-15,0 1-79,0-1 1,0 1 0,0 0-1,0-1 16,0 1-31,0 0 32,0-1-17,0 1 1,-18 0 0,18-1-1,-18 1-15,1-18 0,17 17 16,0 1-16,0 0 15,0-1 1,-18-17-16,18 18 16,-18 0-1,18-1-15,0 1 16,0 0 0,-17-1-1,-1 19 1,0-36-16,18 17 15,0 1-15,-17-18 16,17 17-16,0 1 16,-18-18 15,18-18 94,0 1-109,-17-1-16,-1 1 31,18-1-16,-18 0 1,18 1 0,0-1-1,-17 18 1,-1-35 0,18 17-1,0 0 16,-18 1-15,1 17 15,17-18-31,0 0 32,-18 18-32,18-17 46,0-1-46,0 1 16,0-1-16,-18 0 16,18 1 15,0-1-15,0 0-1,0 1 16,-17-1 63,17 0-31,0 1-32,0-1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59:35.1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8530 10784,'21'0,"21"-26,22 0,-22 26,1 0,20 0,-21 0,-20 0,-1 0,0 0,-21 0,21 0,0 0,-21 0,21 0,-21 0,22 0,-1 0,-21 0,21 0,-21 0,42 0,-42 0,21 0,-21 0,43 0,-43 0,21 0,0 0,0 0,0 0,1 0,-1 0,0 0,-21 0,42 0,-42 0,21 0,-21 0,22 0,-1 0,0 0,-21 0,21 0,0 0,-21 0,21 0,-21 0,22 0,-22 0,21 0,0 0,-21 0,21 0,21 0,1 0,-22 0,0 0,-21 0,21 0,-21 0,21 0,1 0,-1 0,21 0,0 0,1 0,-43 0,21 0,-21 0,21 0,0 0,-21 0,21 0,-21 0,22 0,-22 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59:37.5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10752 13074,'22'-26,"-22"26,21-28,21 28,0-25,-20 25,41 0,-42-26,22 26,-22 0,-21 0,21 0,0 0,-21 0,21 0,-21-26,21 26,1 0,-22 0,21 0,-21 0,21-26,-21 26,21 0,0 0,-21 0,21 0,-21 0,22 0,-1 0,-21 0,21 0,-21 0,21 0,-21 0,42 0,-42 0,22 0,-22-26,21 26,0 0,-21 0,21 0,-21 0,21 0,-21 0,21 0,1 0,-1 0,-21 0,42 0,-42 0,21 0,0 0,1 0,-22 0,21 0,0 0,0 0,0 0,-21 0,43 0,-43 0,21 0,0 0,0 0,-21 0,21 0,-21 0,21 0,1 0,-22 0,21 0,-21 0,21 0,0 0,-21 0,21 0,-21 0,21 0,-21 0,22 0,-1 0,-21 0,21 0,-21 0,21 0,0 0,-21 0,21 0,-21 0,22 0,-22 0,21 0,0 0,0 0,0 0,0 0,22 0,-22 0,0 0,0 0,-21 0,43 0,-43 0,21 0,-21 0,21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59:39.6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10752 13086,'22'0,"-1"0,0 0,42 0,-20 0,-1 0,22 0,-22 0,0 0,22 0,-64 0,21 0,0 0,0 0,-21 0,21 0,1 0,-1 0,42 0,-20 26,-22-26,21 26,0-26,1 0,-1 27,-21-27,22 0,-22 0,0 0,21 0,-42 0,21 0,-21 0,22 0,-1 0,-21 0,42 0,-42 0,21 0,-21 0,21 0,1 0,-1 0,0-27,0 27,0 0,-21 0,43 0,-43 0,21 0,-21 0,21 0,-21 0,21 0,0 0,-21 0,21 0,-21 0,22 0,-1-26,-21 26,21 0,-21 0,21 0,-21 0,21 0,0 0,-21 0,22 0,-22 0,21 0,0 0,-21 0,21 0,-21 0,42 0,-42 0,22 0,-22-26,21 26,-21 0,21 0,0-26,-21 26,21 0,-21 0,21 0,1 0,-22 0,21 0,-21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59:42.2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8509 10826,'0'0,"21"0,0 0,43 0,-43-26,0 26,0 0,0 0,-21-26,21 26,-21 0,22 0,-22 0,21 0,0 0,-21 0,21 0,0 0,0 0,22 0,-1 0,-21 0,22 0,20 0,-42 0,-21 0,21 0,1 0,-22 0,21 0,-21 0,21 0,-21 0,21 0,0 0,-21 0,21 0,-21 0,43 0,-43 0,21 0,-21 0,42 0,-21 0,1 0,20 0,-21 0,-21 0,21 0,0 0,-21 0,22 0,-22 0,21 0,0 0,-21 0,21 0,-21 0,21 0,-21 0,21 0,1 0,-22 0,21 0,-21 0,21 0,0 0,-21 0,21 0,-21 0,21 0,1 0,-1 0,-21 0,21 0,0 26,0-26,-21 0,43 0,-22 0,0 0,0 0,43 0,-43 0,0 0,0 0,-21 0,21 0,0 0,-21 0,22 0,-22 0,21 0,-21 0,21 0,0 0,-21 0,21 0,-21 0,21 0,-21 0,22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59:44.0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8509 10795,'0'0,"42"0,0 0,1 0,20 0,-20 0,-22 0,0 0,0 0,-21 0,21 0,0 0,1 0,-1 0,21 26,0-26,-20 0,-1 0,0 0,0 0,0 0,-21 0,21 0,1 0,-22 0,21 0,-21 0,21 0,-21 0,21 0,0 0,-21 0,21 0,1 0,-1 0,21 0,-21 0,22 0,-22 0,21 0,-21 0,0 0,-21 0,22 0,-22 0,21 0,0 0,-21 26,21-26,-21 0,21 0,-21 0,21 0,1 0,-1 0,0 0,0 0,-21 27,42-27,-20 0,-22 0,21 0,0 0,-21 0,21 0,-21 0,21 0,-21 26,21-26,1 0,-22 0,21 0,-21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46:23.6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9314 10991,'0'0,"633"0,-633 0,633 0,1 0,-634 0,632 0,-632 0,633 0,1 0,-634-24,633 24,-633 0,0-24,633 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47:06.4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9314 10991,'0'0,"607"0,-607 0,607 0,1 0,-608 0,607 0,-607 0,608 0,0 0,-608-24,607 24,-607 0,0-24,607 24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2-01T04:47:38.7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9314 10991,'0'0,"607"0,-607 0,607 0,1 0,-608 0,607 0,-607 0,608 0,0 0,-608-24,607 24,-607 0,0-24,607 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050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354D813-01EB-4DE5-9689-BBCCB90385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15" name="직사각형 13">
            <a:extLst>
              <a:ext uri="{FF2B5EF4-FFF2-40B4-BE49-F238E27FC236}">
                <a16:creationId xmlns:a16="http://schemas.microsoft.com/office/drawing/2014/main" id="{053F1810-1C04-4239-918A-B1A74EA8AE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11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>
              <a:buFont typeface="Arial" charset="0"/>
              <a:buChar char="•"/>
            </a:pPr>
            <a:r>
              <a:rPr lang="ko-KR" altLang="en-US" b="1"/>
              <a:t>마스터 텍스트 스타일을 편집하려면 클릭</a:t>
            </a:r>
          </a:p>
        </p:txBody>
      </p:sp>
      <p:grpSp>
        <p:nvGrpSpPr>
          <p:cNvPr id="12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5857231A-71CF-4287-9A0F-257387D015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1" name="직사각형 13">
            <a:extLst>
              <a:ext uri="{FF2B5EF4-FFF2-40B4-BE49-F238E27FC236}">
                <a16:creationId xmlns:a16="http://schemas.microsoft.com/office/drawing/2014/main" id="{26BFC8C0-8C1E-413E-9284-29D879AFC3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31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1002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186963"/>
            <a:ext cx="8524875" cy="5029196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  <p:grpSp>
        <p:nvGrpSpPr>
          <p:cNvPr id="18" name="Group 192"/>
          <p:cNvGrpSpPr>
            <a:grpSpLocks/>
          </p:cNvGrpSpPr>
          <p:nvPr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5DC1E8C6-8898-48FF-ADDE-74D70C547A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E2DBF395-B33B-4BBA-91A5-1E2448674D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92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7733448" y="6594467"/>
            <a:ext cx="1372806" cy="25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 algn="r"/>
              <a:t>‹#›</a:t>
            </a:fld>
            <a:r>
              <a:rPr lang="de-DE" altLang="ko-KR" sz="1000" dirty="0">
                <a:ea typeface="굴림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2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</p:sldLayoutIdLst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latinLnBrk="1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latinLnBrk="1" hangingPunct="1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emf"/><Relationship Id="rId5" Type="http://schemas.openxmlformats.org/officeDocument/2006/relationships/customXml" Target="../ink/ink8.xml"/><Relationship Id="rId4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customXml" Target="../ink/ink15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53.emf"/><Relationship Id="rId17" Type="http://schemas.openxmlformats.org/officeDocument/2006/relationships/image" Target="../media/image28.png"/><Relationship Id="rId2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emf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image" Target="../media/image26.png"/><Relationship Id="rId10" Type="http://schemas.openxmlformats.org/officeDocument/2006/relationships/image" Target="../media/image52.emf"/><Relationship Id="rId4" Type="http://schemas.openxmlformats.org/officeDocument/2006/relationships/image" Target="../media/image47.emf"/><Relationship Id="rId9" Type="http://schemas.openxmlformats.org/officeDocument/2006/relationships/customXml" Target="../ink/ink13.xml"/><Relationship Id="rId1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customXml" Target="../ink/ink4.xml"/><Relationship Id="rId1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</a:t>
            </a:r>
            <a:b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저장과 관리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C6D6736-4391-4191-84D2-F4C9041A55B1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Project12_2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A9AF13-9E29-4018-92DD-BA91D63F3CF9}"/>
              </a:ext>
            </a:extLst>
          </p:cNvPr>
          <p:cNvGrpSpPr/>
          <p:nvPr/>
        </p:nvGrpSpPr>
        <p:grpSpPr>
          <a:xfrm>
            <a:off x="381982" y="1109490"/>
            <a:ext cx="8380036" cy="5291310"/>
            <a:chOff x="381982" y="1109490"/>
            <a:chExt cx="8380036" cy="52913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BF2C12B-8BCA-4375-96E8-C97BAD1CC9B2}"/>
                </a:ext>
              </a:extLst>
            </p:cNvPr>
            <p:cNvGrpSpPr/>
            <p:nvPr/>
          </p:nvGrpSpPr>
          <p:grpSpPr>
            <a:xfrm>
              <a:off x="381982" y="1109490"/>
              <a:ext cx="8380036" cy="5291310"/>
              <a:chOff x="536028" y="1269289"/>
              <a:chExt cx="8071945" cy="5036918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028" y="1269289"/>
                <a:ext cx="8071945" cy="5036918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0FB164A-0FAA-44E4-94DF-8CE23F97B582}"/>
                  </a:ext>
                </a:extLst>
              </p:cNvPr>
              <p:cNvSpPr/>
              <p:nvPr/>
            </p:nvSpPr>
            <p:spPr bwMode="auto">
              <a:xfrm>
                <a:off x="1890941" y="6063449"/>
                <a:ext cx="3456000" cy="242758"/>
              </a:xfrm>
              <a:prstGeom prst="rect">
                <a:avLst/>
              </a:prstGeom>
              <a:solidFill>
                <a:srgbClr val="FF66FF">
                  <a:alpha val="20000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78F5BE-182B-4EFB-B3EA-6904C3131138}"/>
                </a:ext>
              </a:extLst>
            </p:cNvPr>
            <p:cNvSpPr/>
            <p:nvPr/>
          </p:nvSpPr>
          <p:spPr bwMode="auto">
            <a:xfrm>
              <a:off x="1406178" y="1347334"/>
              <a:ext cx="6699135" cy="1076270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FE876B9-85B3-457A-8118-452B1F410B5E}"/>
                </a:ext>
              </a:extLst>
            </p:cNvPr>
            <p:cNvSpPr/>
            <p:nvPr/>
          </p:nvSpPr>
          <p:spPr bwMode="auto">
            <a:xfrm>
              <a:off x="1788609" y="3755145"/>
              <a:ext cx="6949901" cy="212187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7F9CF6E-0CD3-4944-B261-BCFF826B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43" y="6440888"/>
            <a:ext cx="41832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01A764-3A83-44D7-A7EF-AA6F03D0DFB7}"/>
              </a:ext>
            </a:extLst>
          </p:cNvPr>
          <p:cNvGrpSpPr/>
          <p:nvPr/>
        </p:nvGrpSpPr>
        <p:grpSpPr>
          <a:xfrm>
            <a:off x="310718" y="1012054"/>
            <a:ext cx="8520111" cy="5564943"/>
            <a:chOff x="310718" y="1012054"/>
            <a:chExt cx="8520111" cy="556494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182CEEF-33F1-4545-8FD5-B245DB45E5FA}"/>
                </a:ext>
              </a:extLst>
            </p:cNvPr>
            <p:cNvGrpSpPr/>
            <p:nvPr/>
          </p:nvGrpSpPr>
          <p:grpSpPr>
            <a:xfrm>
              <a:off x="310718" y="1012054"/>
              <a:ext cx="8520111" cy="5564943"/>
              <a:chOff x="310718" y="1127465"/>
              <a:chExt cx="8520111" cy="5262826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10718" y="1127465"/>
                <a:ext cx="8520111" cy="5262826"/>
                <a:chOff x="532005" y="1734045"/>
                <a:chExt cx="8079991" cy="4656245"/>
              </a:xfrm>
            </p:grpSpPr>
            <p:pic>
              <p:nvPicPr>
                <p:cNvPr id="717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005" y="1734045"/>
                  <a:ext cx="8079991" cy="4656245"/>
                </a:xfrm>
                <a:prstGeom prst="rect">
                  <a:avLst/>
                </a:prstGeom>
                <a:noFill/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6" name="직사각형 5"/>
                <p:cNvSpPr/>
                <p:nvPr/>
              </p:nvSpPr>
              <p:spPr bwMode="auto">
                <a:xfrm>
                  <a:off x="2459421" y="2417380"/>
                  <a:ext cx="6152575" cy="71470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 w="3175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" name="직사각형 6"/>
                <p:cNvSpPr/>
                <p:nvPr/>
              </p:nvSpPr>
              <p:spPr bwMode="auto">
                <a:xfrm>
                  <a:off x="2459421" y="4303989"/>
                  <a:ext cx="6152575" cy="119607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 w="3175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A542EE6-2DA0-4B9B-87D6-9474C4C91069}"/>
                  </a:ext>
                </a:extLst>
              </p:cNvPr>
              <p:cNvSpPr/>
              <p:nvPr/>
            </p:nvSpPr>
            <p:spPr bwMode="auto">
              <a:xfrm>
                <a:off x="1725805" y="1329994"/>
                <a:ext cx="781564" cy="288241"/>
              </a:xfrm>
              <a:prstGeom prst="rect">
                <a:avLst/>
              </a:prstGeom>
              <a:solidFill>
                <a:srgbClr val="FF66FF">
                  <a:alpha val="20000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41249FC-0595-4148-B1AF-6499F64D7431}"/>
                  </a:ext>
                </a:extLst>
              </p:cNvPr>
              <p:cNvSpPr/>
              <p:nvPr/>
            </p:nvSpPr>
            <p:spPr bwMode="auto">
              <a:xfrm>
                <a:off x="1719375" y="3479984"/>
                <a:ext cx="1006547" cy="288241"/>
              </a:xfrm>
              <a:prstGeom prst="rect">
                <a:avLst/>
              </a:prstGeom>
              <a:solidFill>
                <a:srgbClr val="FF66FF">
                  <a:alpha val="20000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4CEAF13-20D8-43A0-9347-8A581DCB92DF}"/>
                </a:ext>
              </a:extLst>
            </p:cNvPr>
            <p:cNvSpPr/>
            <p:nvPr/>
          </p:nvSpPr>
          <p:spPr bwMode="auto">
            <a:xfrm>
              <a:off x="2507369" y="5539666"/>
              <a:ext cx="4772320" cy="53266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Project12_2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CEDA09-4DD9-4467-9294-C78059F4B642}"/>
              </a:ext>
            </a:extLst>
          </p:cNvPr>
          <p:cNvGrpSpPr/>
          <p:nvPr/>
        </p:nvGrpSpPr>
        <p:grpSpPr>
          <a:xfrm>
            <a:off x="2263806" y="4074757"/>
            <a:ext cx="6567023" cy="2041958"/>
            <a:chOff x="2263806" y="4074757"/>
            <a:chExt cx="6567023" cy="204195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2D0F022-E9B2-45A7-9E3C-9817465FC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3806" y="4074757"/>
              <a:ext cx="6567023" cy="2041958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B16DE0-49AA-4453-8765-CA2CDE72EC5D}"/>
                </a:ext>
              </a:extLst>
            </p:cNvPr>
            <p:cNvSpPr/>
            <p:nvPr/>
          </p:nvSpPr>
          <p:spPr bwMode="auto">
            <a:xfrm>
              <a:off x="2732285" y="4479276"/>
              <a:ext cx="5583675" cy="612000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817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Project12_2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E70DD7-D70F-47F5-9B3C-8E6CC94DC0E7}"/>
              </a:ext>
            </a:extLst>
          </p:cNvPr>
          <p:cNvGrpSpPr/>
          <p:nvPr/>
        </p:nvGrpSpPr>
        <p:grpSpPr>
          <a:xfrm>
            <a:off x="355146" y="1097280"/>
            <a:ext cx="8433709" cy="5479718"/>
            <a:chOff x="355146" y="1097280"/>
            <a:chExt cx="8433709" cy="5479718"/>
          </a:xfrm>
        </p:grpSpPr>
        <p:grpSp>
          <p:nvGrpSpPr>
            <p:cNvPr id="10" name="그룹 9"/>
            <p:cNvGrpSpPr/>
            <p:nvPr/>
          </p:nvGrpSpPr>
          <p:grpSpPr>
            <a:xfrm>
              <a:off x="355146" y="1097280"/>
              <a:ext cx="8433709" cy="5479718"/>
              <a:chOff x="493987" y="1539766"/>
              <a:chExt cx="8156027" cy="4871544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493987" y="1539766"/>
                <a:ext cx="8156027" cy="4871544"/>
                <a:chOff x="493987" y="1539766"/>
                <a:chExt cx="8156027" cy="4871544"/>
              </a:xfrm>
            </p:grpSpPr>
            <p:pic>
              <p:nvPicPr>
                <p:cNvPr id="8194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3987" y="1539766"/>
                  <a:ext cx="8156027" cy="4871544"/>
                </a:xfrm>
                <a:prstGeom prst="rect">
                  <a:avLst/>
                </a:prstGeom>
                <a:noFill/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6" name="직사각형 5"/>
                <p:cNvSpPr/>
                <p:nvPr/>
              </p:nvSpPr>
              <p:spPr bwMode="auto">
                <a:xfrm>
                  <a:off x="2490955" y="2196663"/>
                  <a:ext cx="6152575" cy="380474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15000"/>
                  </a:schemeClr>
                </a:solidFill>
                <a:ln w="3175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잉크 8"/>
                  <p14:cNvContentPartPr/>
                  <p14:nvPr/>
                </p14:nvContentPartPr>
                <p14:xfrm>
                  <a:off x="3336805" y="3939480"/>
                  <a:ext cx="1764000" cy="1584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20602" y="3876120"/>
                    <a:ext cx="1796047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잉크 10"/>
                  <p14:cNvContentPartPr/>
                  <p14:nvPr/>
                </p14:nvContentPartPr>
                <p14:xfrm>
                  <a:off x="4137817" y="4162660"/>
                  <a:ext cx="1692000" cy="1584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21614" y="4099300"/>
                    <a:ext cx="1724047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잉크 11"/>
                  <p14:cNvContentPartPr/>
                  <p14:nvPr/>
                </p14:nvContentPartPr>
                <p14:xfrm>
                  <a:off x="4328321" y="4400794"/>
                  <a:ext cx="1692000" cy="1584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312118" y="4337434"/>
                    <a:ext cx="1724047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53ED2A-8FD2-4031-A51A-54171C362EB7}"/>
                </a:ext>
              </a:extLst>
            </p:cNvPr>
            <p:cNvSpPr/>
            <p:nvPr/>
          </p:nvSpPr>
          <p:spPr bwMode="auto">
            <a:xfrm>
              <a:off x="1782136" y="1277373"/>
              <a:ext cx="999657" cy="286856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943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EFFBA-90D8-4003-8E5A-24B47C6B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databases</a:t>
            </a:r>
            <a:r>
              <a:rPr lang="ko-KR" altLang="en-US" dirty="0"/>
              <a:t> 확인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27D231-F873-4ABA-B9FB-4BB121331BE8}"/>
              </a:ext>
            </a:extLst>
          </p:cNvPr>
          <p:cNvGrpSpPr/>
          <p:nvPr/>
        </p:nvGrpSpPr>
        <p:grpSpPr>
          <a:xfrm>
            <a:off x="1147142" y="1529069"/>
            <a:ext cx="3006488" cy="3588071"/>
            <a:chOff x="360678" y="1416625"/>
            <a:chExt cx="2619415" cy="32874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32D19-432B-4F07-9118-4B302C595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1706"/>
            <a:stretch/>
          </p:blipFill>
          <p:spPr>
            <a:xfrm>
              <a:off x="360678" y="1948815"/>
              <a:ext cx="2619415" cy="27552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031C9C-79D4-49AA-9667-42C53F33BB04}"/>
                </a:ext>
              </a:extLst>
            </p:cNvPr>
            <p:cNvSpPr txBox="1"/>
            <p:nvPr/>
          </p:nvSpPr>
          <p:spPr>
            <a:xfrm flipH="1">
              <a:off x="360678" y="1416625"/>
              <a:ext cx="1569721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u="sng" dirty="0">
                  <a:solidFill>
                    <a:srgbClr val="0070C0"/>
                  </a:solidFill>
                </a:rPr>
                <a:t>실행 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3BD07D-11B5-4974-8CE8-EDAB611F29AF}"/>
              </a:ext>
            </a:extLst>
          </p:cNvPr>
          <p:cNvGrpSpPr/>
          <p:nvPr/>
        </p:nvGrpSpPr>
        <p:grpSpPr>
          <a:xfrm>
            <a:off x="4868214" y="1529069"/>
            <a:ext cx="3209924" cy="4046978"/>
            <a:chOff x="6218471" y="1033853"/>
            <a:chExt cx="2803525" cy="37998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69729E-F1BD-4FFC-ADE9-1FDFFF82AD06}"/>
                </a:ext>
              </a:extLst>
            </p:cNvPr>
            <p:cNvSpPr txBox="1"/>
            <p:nvPr/>
          </p:nvSpPr>
          <p:spPr>
            <a:xfrm flipH="1">
              <a:off x="6218471" y="1033853"/>
              <a:ext cx="1569721" cy="46166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b="1" u="sng" dirty="0">
                  <a:solidFill>
                    <a:srgbClr val="0070C0"/>
                  </a:solidFill>
                </a:rPr>
                <a:t>실행 후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656789A-5FC5-4B76-BB44-426EEC714C96}"/>
                </a:ext>
              </a:extLst>
            </p:cNvPr>
            <p:cNvGrpSpPr/>
            <p:nvPr/>
          </p:nvGrpSpPr>
          <p:grpSpPr>
            <a:xfrm>
              <a:off x="6218471" y="1566639"/>
              <a:ext cx="2803525" cy="3267075"/>
              <a:chOff x="5645107" y="1633855"/>
              <a:chExt cx="2803525" cy="326707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F4A7DEA-6B85-41F9-AFE7-A1B0D24AD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8808"/>
              <a:stretch/>
            </p:blipFill>
            <p:spPr>
              <a:xfrm>
                <a:off x="5645107" y="1633855"/>
                <a:ext cx="2803525" cy="32670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3998A35-DBBC-465A-A27E-6F0C354B2790}"/>
                  </a:ext>
                </a:extLst>
              </p:cNvPr>
              <p:cNvSpPr/>
              <p:nvPr/>
            </p:nvSpPr>
            <p:spPr bwMode="auto">
              <a:xfrm>
                <a:off x="6882456" y="4406652"/>
                <a:ext cx="1286184" cy="473957"/>
              </a:xfrm>
              <a:prstGeom prst="rect">
                <a:avLst/>
              </a:prstGeom>
              <a:solidFill>
                <a:srgbClr val="FF66FF">
                  <a:alpha val="20000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20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907A2-E4EF-47C3-8344-37FEF26C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Database Inspector</a:t>
            </a:r>
            <a:r>
              <a:rPr lang="ko-KR" altLang="en-US" dirty="0"/>
              <a:t>로 데이터</a:t>
            </a:r>
            <a:r>
              <a:rPr lang="en-US" altLang="ko-KR" dirty="0"/>
              <a:t> </a:t>
            </a:r>
            <a:r>
              <a:rPr lang="ko-KR" altLang="en-US" dirty="0"/>
              <a:t>확인하기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3FDCE-73B3-47F4-BC27-CCBC2AB2C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3" y="1275800"/>
            <a:ext cx="2762250" cy="342900"/>
          </a:xfrm>
          <a:prstGeom prst="rect">
            <a:avLst/>
          </a:prstGeom>
          <a:ln w="76200">
            <a:solidFill>
              <a:schemeClr val="accent5">
                <a:lumMod val="9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0FA4C1-9452-47BD-D9A3-7983BD79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3" y="2200274"/>
            <a:ext cx="8478534" cy="42131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C7AF54-5A26-4175-5FE1-CFDA56D90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" b="3756"/>
          <a:stretch/>
        </p:blipFill>
        <p:spPr>
          <a:xfrm>
            <a:off x="6210942" y="853058"/>
            <a:ext cx="2600325" cy="3147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5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dirty="0"/>
              <a:t>SQLite GUI </a:t>
            </a:r>
            <a:r>
              <a:rPr lang="ko-KR" altLang="en-US" dirty="0"/>
              <a:t>툴 활용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00277"/>
            <a:ext cx="8524875" cy="41476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SQLite Browser</a:t>
            </a:r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설치</a:t>
            </a:r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및 실행하기</a:t>
            </a:r>
            <a:endParaRPr lang="en-US" altLang="ko-KR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FFDB7A-D994-422D-9E6E-7BD8333F7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4"/>
          <a:stretch/>
        </p:blipFill>
        <p:spPr>
          <a:xfrm>
            <a:off x="732407" y="1442484"/>
            <a:ext cx="5080340" cy="46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6EA9D5-706C-49EE-80EC-E1BA22B4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08" y="2041865"/>
            <a:ext cx="7679184" cy="4456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790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72486-45DD-4ABF-85E0-45117FB5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sz="2800" dirty="0"/>
              <a:t>SQLite GUI </a:t>
            </a:r>
            <a:r>
              <a:rPr lang="ko-KR" altLang="en-US" sz="2800" dirty="0"/>
              <a:t>툴 활용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A981C51-586F-416D-A4C3-EAE239E04D07}"/>
              </a:ext>
            </a:extLst>
          </p:cNvPr>
          <p:cNvGrpSpPr/>
          <p:nvPr/>
        </p:nvGrpSpPr>
        <p:grpSpPr>
          <a:xfrm>
            <a:off x="365408" y="3884455"/>
            <a:ext cx="8469521" cy="2526505"/>
            <a:chOff x="365408" y="3884455"/>
            <a:chExt cx="8469521" cy="252650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94374CB-8781-4691-AD66-40685BDDB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499"/>
            <a:stretch/>
          </p:blipFill>
          <p:spPr>
            <a:xfrm>
              <a:off x="365408" y="3884455"/>
              <a:ext cx="8469521" cy="25265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9E909DA-235A-4F79-8134-2A3CC63F9E71}"/>
                    </a:ext>
                  </a:extLst>
                </p14:cNvPr>
                <p14:cNvContentPartPr/>
                <p14:nvPr/>
              </p14:nvContentPartPr>
              <p14:xfrm>
                <a:off x="2495760" y="4481490"/>
                <a:ext cx="830880" cy="15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9E909DA-235A-4F79-8134-2A3CC63F9E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79920" y="4418130"/>
                  <a:ext cx="862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408E765-3567-4489-B3BB-11E4DEFAE9D2}"/>
                    </a:ext>
                  </a:extLst>
                </p14:cNvPr>
                <p14:cNvContentPartPr/>
                <p14:nvPr/>
              </p14:nvContentPartPr>
              <p14:xfrm>
                <a:off x="2913900" y="4466550"/>
                <a:ext cx="968040" cy="23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408E765-3567-4489-B3BB-11E4DEFAE9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8060" y="4403190"/>
                  <a:ext cx="999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BDF95C6-3791-4E2C-A6E5-B128B9143420}"/>
                    </a:ext>
                  </a:extLst>
                </p14:cNvPr>
                <p14:cNvContentPartPr/>
                <p14:nvPr/>
              </p14:nvContentPartPr>
              <p14:xfrm>
                <a:off x="2705040" y="4640760"/>
                <a:ext cx="36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BDF95C6-3791-4E2C-A6E5-B128B91434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9200" y="4577400"/>
                  <a:ext cx="31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C7BACA5-EF2E-417B-980A-B90A6F34B99E}"/>
                    </a:ext>
                  </a:extLst>
                </p14:cNvPr>
                <p14:cNvContentPartPr/>
                <p14:nvPr/>
              </p14:nvContentPartPr>
              <p14:xfrm>
                <a:off x="2018920" y="4709683"/>
                <a:ext cx="867066" cy="45719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C7BACA5-EF2E-417B-980A-B90A6F34B9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03077" y="4646324"/>
                  <a:ext cx="898393" cy="172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4F55D43-DF54-43F5-84EE-F6639653F230}"/>
                    </a:ext>
                  </a:extLst>
                </p14:cNvPr>
                <p14:cNvContentPartPr/>
                <p14:nvPr/>
              </p14:nvContentPartPr>
              <p14:xfrm>
                <a:off x="1590040" y="4997070"/>
                <a:ext cx="503280" cy="230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4F55D43-DF54-43F5-84EE-F6639653F2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74200" y="4933710"/>
                  <a:ext cx="534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65F8519-9638-406C-B9C8-B6901FBF603E}"/>
                    </a:ext>
                  </a:extLst>
                </p14:cNvPr>
                <p14:cNvContentPartPr/>
                <p14:nvPr/>
              </p14:nvContentPartPr>
              <p14:xfrm>
                <a:off x="1384120" y="4985490"/>
                <a:ext cx="457560" cy="23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65F8519-9638-406C-B9C8-B6901FBF60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8280" y="4922130"/>
                  <a:ext cx="48888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942245-459E-42A6-9997-4A95C6F63A81}"/>
              </a:ext>
            </a:extLst>
          </p:cNvPr>
          <p:cNvGrpSpPr/>
          <p:nvPr/>
        </p:nvGrpSpPr>
        <p:grpSpPr>
          <a:xfrm>
            <a:off x="365410" y="1412276"/>
            <a:ext cx="4277710" cy="2313929"/>
            <a:chOff x="294290" y="1188756"/>
            <a:chExt cx="4277710" cy="23139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025A60-C90F-45D1-8245-852181950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640" b="5474"/>
            <a:stretch/>
          </p:blipFill>
          <p:spPr>
            <a:xfrm>
              <a:off x="294290" y="1188756"/>
              <a:ext cx="4277710" cy="23139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95AE310-90B6-40DE-BEE1-AC84EC4CAF3C}"/>
                </a:ext>
              </a:extLst>
            </p:cNvPr>
            <p:cNvSpPr/>
            <p:nvPr/>
          </p:nvSpPr>
          <p:spPr bwMode="auto">
            <a:xfrm>
              <a:off x="1313000" y="2115309"/>
              <a:ext cx="936000" cy="251972"/>
            </a:xfrm>
            <a:prstGeom prst="rect">
              <a:avLst/>
            </a:prstGeom>
            <a:noFill/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ED55079-9B10-4C91-A091-CF5D272F4EDD}"/>
                </a:ext>
              </a:extLst>
            </p:cNvPr>
            <p:cNvSpPr/>
            <p:nvPr/>
          </p:nvSpPr>
          <p:spPr bwMode="auto">
            <a:xfrm>
              <a:off x="2237040" y="2525531"/>
              <a:ext cx="936000" cy="251972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id="{5750A081-3212-4E0D-A019-CB81A2B3885B}"/>
                </a:ext>
              </a:extLst>
            </p:cNvPr>
            <p:cNvCxnSpPr>
              <a:stCxn id="18" idx="3"/>
              <a:endCxn id="19" idx="0"/>
            </p:cNvCxnSpPr>
            <p:nvPr/>
          </p:nvCxnSpPr>
          <p:spPr bwMode="auto">
            <a:xfrm>
              <a:off x="2249000" y="2241295"/>
              <a:ext cx="456040" cy="284236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C19C93-DF03-41D5-AF1A-40EF0B3DB096}"/>
              </a:ext>
            </a:extLst>
          </p:cNvPr>
          <p:cNvGrpSpPr/>
          <p:nvPr/>
        </p:nvGrpSpPr>
        <p:grpSpPr>
          <a:xfrm>
            <a:off x="4920155" y="1412276"/>
            <a:ext cx="3914775" cy="2400300"/>
            <a:chOff x="4920155" y="1186963"/>
            <a:chExt cx="3914775" cy="24003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2DC630-DE46-4D36-A03E-1A86CEFC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20155" y="1186963"/>
              <a:ext cx="3914775" cy="2400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D8DDA76-741A-43FD-A472-9338439F556C}"/>
                </a:ext>
              </a:extLst>
            </p:cNvPr>
            <p:cNvSpPr/>
            <p:nvPr/>
          </p:nvSpPr>
          <p:spPr bwMode="auto">
            <a:xfrm>
              <a:off x="7498080" y="3241040"/>
              <a:ext cx="1137920" cy="271805"/>
            </a:xfrm>
            <a:prstGeom prst="rect">
              <a:avLst/>
            </a:prstGeom>
            <a:noFill/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4E415DA-0200-48AC-B1AF-F75BFBC65CB0}"/>
                </a:ext>
              </a:extLst>
            </p:cNvPr>
            <p:cNvSpPr/>
            <p:nvPr/>
          </p:nvSpPr>
          <p:spPr bwMode="auto">
            <a:xfrm>
              <a:off x="5323840" y="2641600"/>
              <a:ext cx="1137920" cy="271805"/>
            </a:xfrm>
            <a:prstGeom prst="rect">
              <a:avLst/>
            </a:prstGeom>
            <a:noFill/>
            <a:ln w="28575" cap="flat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3" name="연결선: 구부러짐 22">
              <a:extLst>
                <a:ext uri="{FF2B5EF4-FFF2-40B4-BE49-F238E27FC236}">
                  <a16:creationId xmlns:a16="http://schemas.microsoft.com/office/drawing/2014/main" id="{51390C03-2EF8-4D40-B6CB-8838E9D5B2C6}"/>
                </a:ext>
              </a:extLst>
            </p:cNvPr>
            <p:cNvCxnSpPr>
              <a:stCxn id="17" idx="3"/>
            </p:cNvCxnSpPr>
            <p:nvPr/>
          </p:nvCxnSpPr>
          <p:spPr bwMode="auto">
            <a:xfrm>
              <a:off x="6461760" y="2777503"/>
              <a:ext cx="1036320" cy="599439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248E56-909C-4AEA-A228-E4D2D6382F44}"/>
              </a:ext>
            </a:extLst>
          </p:cNvPr>
          <p:cNvSpPr txBox="1"/>
          <p:nvPr/>
        </p:nvSpPr>
        <p:spPr>
          <a:xfrm flipH="1">
            <a:off x="365408" y="934797"/>
            <a:ext cx="351653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rgbClr val="0070C0"/>
                </a:solidFill>
              </a:rPr>
              <a:t>Device File Explorer</a:t>
            </a:r>
            <a:endParaRPr lang="ko-KR" altLang="en-US" b="1" u="sng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59A67-3B02-4F6E-B4CA-A184F3463711}"/>
              </a:ext>
            </a:extLst>
          </p:cNvPr>
          <p:cNvSpPr txBox="1"/>
          <p:nvPr/>
        </p:nvSpPr>
        <p:spPr>
          <a:xfrm flipH="1">
            <a:off x="4889674" y="934797"/>
            <a:ext cx="204251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rgbClr val="0070C0"/>
                </a:solidFill>
              </a:rPr>
              <a:t>PC</a:t>
            </a:r>
            <a:r>
              <a:rPr lang="ko-KR" altLang="en-US" b="1" u="sng" dirty="0">
                <a:solidFill>
                  <a:srgbClr val="0070C0"/>
                </a:solidFill>
              </a:rPr>
              <a:t> 폴더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32EC70C-EABA-4071-8C67-433AEC741835}"/>
              </a:ext>
            </a:extLst>
          </p:cNvPr>
          <p:cNvGrpSpPr/>
          <p:nvPr/>
        </p:nvGrpSpPr>
        <p:grpSpPr>
          <a:xfrm>
            <a:off x="2504265" y="5020110"/>
            <a:ext cx="2418174" cy="1019991"/>
            <a:chOff x="2504265" y="5020110"/>
            <a:chExt cx="2418174" cy="101999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1618FC1-4687-4BB4-98B8-12B54EA1F02E}"/>
                </a:ext>
              </a:extLst>
            </p:cNvPr>
            <p:cNvGrpSpPr/>
            <p:nvPr/>
          </p:nvGrpSpPr>
          <p:grpSpPr>
            <a:xfrm>
              <a:off x="2504265" y="5520795"/>
              <a:ext cx="2418174" cy="519306"/>
              <a:chOff x="2672853" y="5203641"/>
              <a:chExt cx="2418174" cy="51930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5386C7C-C2DB-4754-8EEA-97EB68FC49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20259"/>
              <a:stretch/>
            </p:blipFill>
            <p:spPr>
              <a:xfrm>
                <a:off x="2672853" y="5209748"/>
                <a:ext cx="2418174" cy="5131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31A9CFA-5F67-4A5F-8273-63F83AEB10AC}"/>
                  </a:ext>
                </a:extLst>
              </p:cNvPr>
              <p:cNvSpPr/>
              <p:nvPr/>
            </p:nvSpPr>
            <p:spPr bwMode="auto">
              <a:xfrm>
                <a:off x="2686752" y="5203641"/>
                <a:ext cx="336864" cy="289666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AA0DC99-B318-4BDF-B4E2-8B389C53C4B4}"/>
                </a:ext>
              </a:extLst>
            </p:cNvPr>
            <p:cNvCxnSpPr>
              <a:stCxn id="6" idx="3"/>
            </p:cNvCxnSpPr>
            <p:nvPr/>
          </p:nvCxnSpPr>
          <p:spPr bwMode="auto">
            <a:xfrm flipV="1">
              <a:off x="2855028" y="5020110"/>
              <a:ext cx="1716972" cy="6455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8553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GUI </a:t>
            </a:r>
            <a:r>
              <a:rPr lang="ko-KR" altLang="en-US" sz="2400" dirty="0"/>
              <a:t>툴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6555" y="1054883"/>
            <a:ext cx="4764405" cy="1190539"/>
          </a:xfrm>
        </p:spPr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b="1" dirty="0"/>
              <a:t>데이터 추가 입력 후 저장</a:t>
            </a:r>
            <a:endParaRPr lang="en-US" altLang="ko-KR" sz="2000" b="1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ko-KR" sz="2000" u="sng" dirty="0">
                <a:solidFill>
                  <a:srgbClr val="FF00FF"/>
                </a:solidFill>
              </a:rPr>
              <a:t>Device File Explorer</a:t>
            </a:r>
            <a:r>
              <a:rPr lang="ko-KR" altLang="en-US" sz="2000" b="1" dirty="0">
                <a:sym typeface="Wingdings" panose="05000000000000000000" pitchFamily="2" charset="2"/>
              </a:rPr>
              <a:t>에서 </a:t>
            </a:r>
            <a:r>
              <a:rPr lang="en-US" altLang="ko-KR" sz="2000" b="1" u="sng" dirty="0">
                <a:solidFill>
                  <a:srgbClr val="FF0000"/>
                </a:solidFill>
                <a:highlight>
                  <a:srgbClr val="C0C0C0"/>
                </a:highlight>
                <a:sym typeface="Wingdings" panose="05000000000000000000" pitchFamily="2" charset="2"/>
              </a:rPr>
              <a:t>upload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b="1" dirty="0" err="1">
                <a:sym typeface="Wingdings" panose="05000000000000000000" pitchFamily="2" charset="2"/>
              </a:rPr>
              <a:t>앱</a:t>
            </a:r>
            <a:r>
              <a:rPr lang="ko-KR" altLang="en-US" sz="2000" b="1" dirty="0">
                <a:sym typeface="Wingdings" panose="05000000000000000000" pitchFamily="2" charset="2"/>
              </a:rPr>
              <a:t> 실행 후 결과 조회</a:t>
            </a:r>
            <a:r>
              <a:rPr lang="en-US" altLang="ko-KR" sz="2000" b="1" dirty="0">
                <a:sym typeface="Wingdings" panose="05000000000000000000" pitchFamily="2" charset="2"/>
              </a:rPr>
              <a:t> </a:t>
            </a:r>
            <a:endParaRPr lang="ko-KR" altLang="en-US" sz="20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0AAB76-106C-4B58-AB61-4913DAEF3EA2}"/>
              </a:ext>
            </a:extLst>
          </p:cNvPr>
          <p:cNvGrpSpPr/>
          <p:nvPr/>
        </p:nvGrpSpPr>
        <p:grpSpPr>
          <a:xfrm>
            <a:off x="805660" y="1646900"/>
            <a:ext cx="7600105" cy="4680000"/>
            <a:chOff x="805660" y="1646900"/>
            <a:chExt cx="7600105" cy="468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9646748-FFDF-483D-A96E-E0C2C3580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265" y="1646900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87C4CE7-E86A-4A7E-88AA-3D5F6C7A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660" y="2377502"/>
              <a:ext cx="4335300" cy="39493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3361D14-F7D4-4B63-9FEF-D4C407AC92AC}"/>
                    </a:ext>
                  </a:extLst>
                </p14:cNvPr>
                <p14:cNvContentPartPr/>
                <p14:nvPr/>
              </p14:nvContentPartPr>
              <p14:xfrm>
                <a:off x="3054240" y="4813200"/>
                <a:ext cx="4394520" cy="1454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3361D14-F7D4-4B63-9FEF-D4C407AC92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4880" y="4803840"/>
                  <a:ext cx="4413240" cy="147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17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  <a:highlight>
                  <a:srgbClr val="FFFF00"/>
                </a:highlight>
              </a:rPr>
              <a:t>Self12_2</a:t>
            </a:r>
            <a:r>
              <a:rPr lang="en-US" altLang="ko-KR" dirty="0"/>
              <a:t>”</a:t>
            </a:r>
            <a:endParaRPr lang="ko-KR" altLang="en-US" sz="2400" dirty="0"/>
          </a:p>
        </p:txBody>
      </p:sp>
      <p:pic>
        <p:nvPicPr>
          <p:cNvPr id="11" name="Picture 2" descr="C:\#Ucloud\안드로이드 집필\$2차완성\01장그림(2012.04.20)\01-5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08" y="1299636"/>
            <a:ext cx="600050" cy="442537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8" y="1202252"/>
            <a:ext cx="8210550" cy="48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EEBED-6850-43A4-9A3A-CA8A019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pic>
        <p:nvPicPr>
          <p:cNvPr id="6" name="Self12_2">
            <a:hlinkClick r:id="" action="ppaction://media"/>
            <a:extLst>
              <a:ext uri="{FF2B5EF4-FFF2-40B4-BE49-F238E27FC236}">
                <a16:creationId xmlns:a16="http://schemas.microsoft.com/office/drawing/2014/main" id="{94A0B5C7-61E9-5DFC-8D05-BA7BE36B13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997" t="13429" r="1912" b="14605"/>
          <a:stretch/>
        </p:blipFill>
        <p:spPr>
          <a:xfrm>
            <a:off x="3045177" y="1313180"/>
            <a:ext cx="3053647" cy="5040000"/>
          </a:xfrm>
        </p:spPr>
      </p:pic>
    </p:spTree>
    <p:extLst>
      <p:ext uri="{BB962C8B-B14F-4D97-AF65-F5344CB8AC3E}">
        <p14:creationId xmlns:p14="http://schemas.microsoft.com/office/powerpoint/2010/main" val="270487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</a:rPr>
              <a:t>01. SQLite </a:t>
            </a:r>
            <a:r>
              <a:rPr lang="ko-KR" altLang="en-US" sz="2800" b="1" dirty="0">
                <a:latin typeface="맑은 고딕" panose="020B0503020000020004" pitchFamily="50" charset="-127"/>
              </a:rPr>
              <a:t>기본</a:t>
            </a:r>
            <a:endParaRPr lang="en-US" altLang="ko-KR" sz="2800" b="1" dirty="0">
              <a:latin typeface="맑은 고딕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</a:rPr>
              <a:t>02. SQLite </a:t>
            </a:r>
            <a:r>
              <a:rPr lang="ko-KR" altLang="en-US" sz="2800" b="1" dirty="0">
                <a:latin typeface="맑은 고딕" panose="020B0503020000020004" pitchFamily="50" charset="-127"/>
              </a:rPr>
              <a:t>활용</a:t>
            </a:r>
            <a:endParaRPr lang="en-US" altLang="ko-KR" sz="2800" b="1" dirty="0">
              <a:latin typeface="맑은 고딕" panose="020B0503020000020004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800" b="1" dirty="0">
                <a:latin typeface="맑은 고딕" panose="020B0503020000020004" pitchFamily="50" charset="-127"/>
              </a:rPr>
              <a:t>	- </a:t>
            </a:r>
            <a:r>
              <a:rPr lang="en-US" altLang="ko-KR" sz="2800" b="1" dirty="0">
                <a:highlight>
                  <a:srgbClr val="FFFF00"/>
                </a:highlight>
                <a:latin typeface="맑은 고딕" panose="020B0503020000020004" pitchFamily="50" charset="-127"/>
              </a:rPr>
              <a:t>SQLite </a:t>
            </a:r>
            <a:r>
              <a:rPr lang="ko-KR" altLang="en-US" sz="2800" b="1" dirty="0">
                <a:highlight>
                  <a:srgbClr val="FFFF00"/>
                </a:highlight>
                <a:latin typeface="맑은 고딕" panose="020B0503020000020004" pitchFamily="50" charset="-127"/>
              </a:rPr>
              <a:t>프로그래밍</a:t>
            </a:r>
            <a:endParaRPr lang="en-US" altLang="ko-KR" sz="2800" b="1" dirty="0">
              <a:highlight>
                <a:srgbClr val="FFFF00"/>
              </a:highligh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C77B4-26EF-4301-B075-DEB8DF24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Self12_2</a:t>
            </a:r>
            <a:r>
              <a:rPr lang="en-US" altLang="ko-KR" dirty="0"/>
              <a:t>”: “activity_main.xml”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8FA7A2-B8C1-2882-5BBC-B09CB88C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90" y="1579347"/>
            <a:ext cx="2609850" cy="4619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E8540F-E505-8796-CF2D-AB4FD33D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117600"/>
            <a:ext cx="5501640" cy="53440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887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9D496-6CAD-4005-9D1E-9DABC210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Self12_2</a:t>
            </a:r>
            <a:r>
              <a:rPr lang="en-US" altLang="ko-KR" dirty="0"/>
              <a:t>”: “MainActivity.java”(1/5)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4D25A3-03E0-4211-A595-7758D5339AF8}"/>
              </a:ext>
            </a:extLst>
          </p:cNvPr>
          <p:cNvGrpSpPr/>
          <p:nvPr/>
        </p:nvGrpSpPr>
        <p:grpSpPr>
          <a:xfrm>
            <a:off x="246359" y="1069806"/>
            <a:ext cx="8651282" cy="5402113"/>
            <a:chOff x="246359" y="1069806"/>
            <a:chExt cx="8651282" cy="540211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01850CC-36EE-4896-9C3C-F253B467216C}"/>
                </a:ext>
              </a:extLst>
            </p:cNvPr>
            <p:cNvGrpSpPr/>
            <p:nvPr/>
          </p:nvGrpSpPr>
          <p:grpSpPr>
            <a:xfrm>
              <a:off x="246359" y="1069806"/>
              <a:ext cx="8651282" cy="5402113"/>
              <a:chOff x="246359" y="1069806"/>
              <a:chExt cx="8651282" cy="540211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5E22E05-0E90-40D2-AD0B-34F0232B5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6359" y="1069806"/>
                <a:ext cx="8651282" cy="54021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D815958-0728-4F8A-BA3D-CF410A23D7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5067"/>
              <a:stretch/>
            </p:blipFill>
            <p:spPr>
              <a:xfrm>
                <a:off x="2200465" y="4354639"/>
                <a:ext cx="2450783" cy="211265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A045A9B-4560-4993-B92A-5D8AFE1C4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707817"/>
              <a:ext cx="7411741" cy="359392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4600AAE-FB7E-4F23-B31E-D2D713D80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9917" y="5034725"/>
              <a:ext cx="375984" cy="23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39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49DC2A-FB35-418E-B258-DADF91A4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7" y="1101497"/>
            <a:ext cx="8630327" cy="5455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4CFFF7-FC28-4755-8C27-7AD3EFF4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Self12_2</a:t>
            </a:r>
            <a:r>
              <a:rPr lang="en-US" altLang="ko-KR" dirty="0"/>
              <a:t>”: “MainActivity.java”(2/5)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965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9ED4B-F63A-487A-9938-937B6608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Self12_2</a:t>
            </a:r>
            <a:r>
              <a:rPr lang="en-US" altLang="ko-KR" dirty="0"/>
              <a:t>”: “MainActivity.java”(3/5)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80DD8-052B-48D7-9735-4CF15EBF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1114828"/>
            <a:ext cx="8629095" cy="5453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49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7261B-7797-4588-824C-5B960682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Self12_2</a:t>
            </a:r>
            <a:r>
              <a:rPr lang="en-US" altLang="ko-KR" dirty="0"/>
              <a:t>”: “MainActivity.java”(4/5)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2CEAA7-614A-414E-BE3A-09368136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03" y="1065533"/>
            <a:ext cx="8650394" cy="5440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307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AF6B-9D60-415B-A528-9BB77CAE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Self12_2</a:t>
            </a:r>
            <a:r>
              <a:rPr lang="en-US" altLang="ko-KR" dirty="0"/>
              <a:t>”: “MainActivity.java”(5/5)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2DACF-CB56-4043-AAB4-4B1F9608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1100832"/>
            <a:ext cx="8520112" cy="5467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9062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200D7-A8EB-47B7-B67A-A5A85859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6</a:t>
            </a:r>
            <a:r>
              <a:rPr lang="ko-KR" altLang="en-US" dirty="0"/>
              <a:t>번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  <a:highlight>
                  <a:srgbClr val="FFFF00"/>
                </a:highlight>
              </a:rPr>
              <a:t>Exer12_6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32827-9D10-421B-B199-73C2AE997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86963"/>
            <a:ext cx="8524875" cy="1485117"/>
          </a:xfrm>
        </p:spPr>
        <p:txBody>
          <a:bodyPr/>
          <a:lstStyle/>
          <a:p>
            <a:r>
              <a:rPr lang="en-US" altLang="ko-KR" sz="2400" dirty="0"/>
              <a:t>8</a:t>
            </a:r>
            <a:r>
              <a:rPr lang="ko-KR" altLang="en-US" sz="2400" dirty="0"/>
              <a:t>장의 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00FF"/>
                </a:solidFill>
              </a:rPr>
              <a:t>Self8_1</a:t>
            </a:r>
            <a:r>
              <a:rPr lang="en-US" altLang="ko-KR" sz="2400" dirty="0"/>
              <a:t>”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일기장을 </a:t>
            </a:r>
            <a:r>
              <a:rPr lang="en-US" altLang="ko-KR" sz="2400" dirty="0"/>
              <a:t>SQLite</a:t>
            </a:r>
            <a:r>
              <a:rPr lang="ko-KR" altLang="en-US" sz="2400" dirty="0"/>
              <a:t>에 저장하도록 수정하자 </a:t>
            </a:r>
            <a:endParaRPr lang="en-US" altLang="ko-KR" sz="2400" dirty="0"/>
          </a:p>
          <a:p>
            <a:pPr lvl="1"/>
            <a:r>
              <a:rPr lang="ko-KR" altLang="en-US" sz="2200" dirty="0"/>
              <a:t>데이터베이스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 err="1">
                <a:solidFill>
                  <a:srgbClr val="FF00FF"/>
                </a:solidFill>
              </a:rPr>
              <a:t>myDB</a:t>
            </a:r>
            <a:endParaRPr lang="en-US" altLang="ko-KR" sz="2200" dirty="0">
              <a:solidFill>
                <a:srgbClr val="FF00FF"/>
              </a:solidFill>
            </a:endParaRPr>
          </a:p>
          <a:p>
            <a:pPr lvl="1"/>
            <a:r>
              <a:rPr lang="ko-KR" altLang="en-US" sz="2200" dirty="0"/>
              <a:t>테이블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 err="1">
                <a:solidFill>
                  <a:srgbClr val="FF00FF"/>
                </a:solidFill>
              </a:rPr>
              <a:t>myDiary</a:t>
            </a:r>
            <a:endParaRPr lang="en-US" altLang="ko-KR" sz="2200" dirty="0">
              <a:solidFill>
                <a:srgbClr val="FF00FF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BE446A6-3F55-4701-8FE9-582305E79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21672"/>
              </p:ext>
            </p:extLst>
          </p:nvPr>
        </p:nvGraphicFramePr>
        <p:xfrm>
          <a:off x="650240" y="2727960"/>
          <a:ext cx="33934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056">
                  <a:extLst>
                    <a:ext uri="{9D8B030D-6E8A-4147-A177-3AD203B41FA5}">
                      <a16:colId xmlns:a16="http://schemas.microsoft.com/office/drawing/2014/main" val="302650166"/>
                    </a:ext>
                  </a:extLst>
                </a:gridCol>
                <a:gridCol w="1852384">
                  <a:extLst>
                    <a:ext uri="{9D8B030D-6E8A-4147-A177-3AD203B41FA5}">
                      <a16:colId xmlns:a16="http://schemas.microsoft.com/office/drawing/2014/main" val="2542523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열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78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2000" b="1" dirty="0" err="1">
                          <a:solidFill>
                            <a:srgbClr val="0070C0"/>
                          </a:solidFill>
                        </a:rPr>
                        <a:t>diaryDate</a:t>
                      </a:r>
                      <a:endParaRPr lang="ko-KR" alt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</a:rPr>
                        <a:t> char(10)</a:t>
                      </a:r>
                      <a:endParaRPr lang="ko-KR" alt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77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</a:rPr>
                        <a:t> content</a:t>
                      </a:r>
                      <a:endParaRPr lang="ko-KR" alt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rgbClr val="0070C0"/>
                          </a:solidFill>
                        </a:rPr>
                        <a:t> varchar(500)</a:t>
                      </a:r>
                      <a:endParaRPr lang="ko-KR" alt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34175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A856B221-4C9F-4584-ACD2-C4DF683BB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55" y="1845921"/>
            <a:ext cx="303994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620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0B7AB-3E25-40BD-81E1-8983502E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6" name="Exer12_6">
            <a:hlinkClick r:id="" action="ppaction://media"/>
            <a:extLst>
              <a:ext uri="{FF2B5EF4-FFF2-40B4-BE49-F238E27FC236}">
                <a16:creationId xmlns:a16="http://schemas.microsoft.com/office/drawing/2014/main" id="{1FCF1231-F402-DB03-1392-FCB6ADFD82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12" t="12193" r="5665" b="4375"/>
          <a:stretch/>
        </p:blipFill>
        <p:spPr>
          <a:xfrm>
            <a:off x="3053607" y="1270000"/>
            <a:ext cx="3036786" cy="5040000"/>
          </a:xfrm>
        </p:spPr>
      </p:pic>
    </p:spTree>
    <p:extLst>
      <p:ext uri="{BB962C8B-B14F-4D97-AF65-F5344CB8AC3E}">
        <p14:creationId xmlns:p14="http://schemas.microsoft.com/office/powerpoint/2010/main" val="41562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01DF3-C5D9-4B6F-8827-64AA5364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“activity_main.xml”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7B89B7-8E80-4CE7-B94E-58BD2FBE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4" y="1046504"/>
            <a:ext cx="8520112" cy="5459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3CC406-EE4F-4282-8F68-9F2EC694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30" y="3129280"/>
            <a:ext cx="2071380" cy="32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21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357EF-50B7-4D0D-B559-CB4EE667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“MainActivity.java”(1/6)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0BBB7E4-B8B1-496D-AD79-460999D847A7}"/>
              </a:ext>
            </a:extLst>
          </p:cNvPr>
          <p:cNvGrpSpPr/>
          <p:nvPr/>
        </p:nvGrpSpPr>
        <p:grpSpPr>
          <a:xfrm>
            <a:off x="282374" y="1096683"/>
            <a:ext cx="8607626" cy="5375237"/>
            <a:chOff x="282374" y="1096683"/>
            <a:chExt cx="8607626" cy="53752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19C0845-4CA0-4562-BB4B-68CEA7980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374" y="1096683"/>
              <a:ext cx="8607626" cy="53752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말풍선: 사각형 4">
              <a:extLst>
                <a:ext uri="{FF2B5EF4-FFF2-40B4-BE49-F238E27FC236}">
                  <a16:creationId xmlns:a16="http://schemas.microsoft.com/office/drawing/2014/main" id="{FF70C9FD-4DB7-44C4-9BD0-75F97D4DEE21}"/>
                </a:ext>
              </a:extLst>
            </p:cNvPr>
            <p:cNvSpPr/>
            <p:nvPr/>
          </p:nvSpPr>
          <p:spPr bwMode="auto">
            <a:xfrm>
              <a:off x="7387230" y="1269403"/>
              <a:ext cx="1351280" cy="803237"/>
            </a:xfrm>
            <a:prstGeom prst="wedgeRectCallout">
              <a:avLst>
                <a:gd name="adj1" fmla="val -72470"/>
                <a:gd name="adj2" fmla="val -1099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초기의</a:t>
              </a:r>
              <a:endPara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클래스 구성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FF1655-5D65-4AB7-B7FC-BC0535935952}"/>
                </a:ext>
              </a:extLst>
            </p:cNvPr>
            <p:cNvSpPr/>
            <p:nvPr/>
          </p:nvSpPr>
          <p:spPr bwMode="auto">
            <a:xfrm>
              <a:off x="2043630" y="2860858"/>
              <a:ext cx="1152000" cy="202381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277C7E4-8486-4329-B09E-9E7A24758324}"/>
                </a:ext>
              </a:extLst>
            </p:cNvPr>
            <p:cNvSpPr/>
            <p:nvPr/>
          </p:nvSpPr>
          <p:spPr bwMode="auto">
            <a:xfrm>
              <a:off x="2264610" y="1663401"/>
              <a:ext cx="900000" cy="202381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0B1EEE-07EA-4DC6-863B-3159576C6F0B}"/>
                </a:ext>
              </a:extLst>
            </p:cNvPr>
            <p:cNvSpPr/>
            <p:nvPr/>
          </p:nvSpPr>
          <p:spPr bwMode="auto">
            <a:xfrm>
              <a:off x="1444770" y="5238298"/>
              <a:ext cx="2772000" cy="202381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84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SQLite </a:t>
            </a:r>
            <a:r>
              <a:rPr lang="ko-KR" altLang="en-US" dirty="0"/>
              <a:t>기본 ▶</a:t>
            </a:r>
            <a:r>
              <a:rPr lang="en-US" altLang="ko-KR" sz="2400" dirty="0"/>
              <a:t>SQLite</a:t>
            </a:r>
            <a:r>
              <a:rPr lang="ko-KR" altLang="en-US" sz="2400" dirty="0"/>
              <a:t>에서 데이터베이스 구축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SQLite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에서 데이터베이스 구축 </a:t>
            </a:r>
            <a:endParaRPr lang="en-US" altLang="ko-KR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BA8F2C-2CA3-457E-A7FF-B7D5A82D82F9}"/>
              </a:ext>
            </a:extLst>
          </p:cNvPr>
          <p:cNvGrpSpPr/>
          <p:nvPr/>
        </p:nvGrpSpPr>
        <p:grpSpPr>
          <a:xfrm>
            <a:off x="505047" y="1967695"/>
            <a:ext cx="8133907" cy="4197664"/>
            <a:chOff x="505047" y="2018495"/>
            <a:chExt cx="8133907" cy="38880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47" y="2018495"/>
              <a:ext cx="8133907" cy="3888086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6FC00E8-8EF4-44F3-9A15-05A64DCA11B4}"/>
                </a:ext>
              </a:extLst>
            </p:cNvPr>
            <p:cNvSpPr/>
            <p:nvPr/>
          </p:nvSpPr>
          <p:spPr bwMode="auto">
            <a:xfrm>
              <a:off x="549872" y="2393577"/>
              <a:ext cx="1422363" cy="636494"/>
            </a:xfrm>
            <a:prstGeom prst="roundRect">
              <a:avLst/>
            </a:prstGeom>
            <a:solidFill>
              <a:schemeClr val="accent5">
                <a:lumMod val="75000"/>
                <a:alpha val="20000"/>
              </a:schemeClr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AD54377-6D28-4629-81F7-8381B3F2CD84}"/>
                </a:ext>
              </a:extLst>
            </p:cNvPr>
            <p:cNvSpPr/>
            <p:nvPr/>
          </p:nvSpPr>
          <p:spPr bwMode="auto">
            <a:xfrm>
              <a:off x="3418578" y="2393577"/>
              <a:ext cx="1843704" cy="636494"/>
            </a:xfrm>
            <a:prstGeom prst="roundRect">
              <a:avLst/>
            </a:prstGeom>
            <a:solidFill>
              <a:schemeClr val="accent5">
                <a:lumMod val="75000"/>
                <a:alpha val="20000"/>
              </a:schemeClr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3ED2681-64F9-4392-8699-0BA19ED41B0F}"/>
                </a:ext>
              </a:extLst>
            </p:cNvPr>
            <p:cNvSpPr/>
            <p:nvPr/>
          </p:nvSpPr>
          <p:spPr bwMode="auto">
            <a:xfrm>
              <a:off x="6708625" y="2393577"/>
              <a:ext cx="1843704" cy="636494"/>
            </a:xfrm>
            <a:prstGeom prst="roundRect">
              <a:avLst/>
            </a:prstGeom>
            <a:solidFill>
              <a:schemeClr val="accent5">
                <a:lumMod val="75000"/>
                <a:alpha val="20000"/>
              </a:schemeClr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9600304-A48F-4F59-81B5-B0BC107F43A3}"/>
                </a:ext>
              </a:extLst>
            </p:cNvPr>
            <p:cNvSpPr/>
            <p:nvPr/>
          </p:nvSpPr>
          <p:spPr bwMode="auto">
            <a:xfrm>
              <a:off x="3418578" y="3383314"/>
              <a:ext cx="1843704" cy="310145"/>
            </a:xfrm>
            <a:prstGeom prst="roundRect">
              <a:avLst>
                <a:gd name="adj" fmla="val 0"/>
              </a:avLst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90687E7-BAB2-4931-8C33-F886305AF64F}"/>
                </a:ext>
              </a:extLst>
            </p:cNvPr>
            <p:cNvSpPr/>
            <p:nvPr/>
          </p:nvSpPr>
          <p:spPr bwMode="auto">
            <a:xfrm>
              <a:off x="3418578" y="3891629"/>
              <a:ext cx="1843704" cy="310145"/>
            </a:xfrm>
            <a:prstGeom prst="roundRect">
              <a:avLst>
                <a:gd name="adj" fmla="val 0"/>
              </a:avLst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FB7C3D4-EBE3-4A86-A073-CFA4C504A41B}"/>
                </a:ext>
              </a:extLst>
            </p:cNvPr>
            <p:cNvSpPr/>
            <p:nvPr/>
          </p:nvSpPr>
          <p:spPr bwMode="auto">
            <a:xfrm>
              <a:off x="3418578" y="4399944"/>
              <a:ext cx="1843704" cy="310145"/>
            </a:xfrm>
            <a:prstGeom prst="roundRect">
              <a:avLst>
                <a:gd name="adj" fmla="val 0"/>
              </a:avLst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9A55A6F-65EA-430E-A7DF-01E50679FEB0}"/>
                </a:ext>
              </a:extLst>
            </p:cNvPr>
            <p:cNvSpPr/>
            <p:nvPr/>
          </p:nvSpPr>
          <p:spPr bwMode="auto">
            <a:xfrm>
              <a:off x="3431712" y="4915166"/>
              <a:ext cx="1843704" cy="310145"/>
            </a:xfrm>
            <a:prstGeom prst="roundRect">
              <a:avLst>
                <a:gd name="adj" fmla="val 0"/>
              </a:avLst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973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AD296-14A6-4CE7-9BAA-FABDB17A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“MainActivity.java”(2/6)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D7B6C1-A841-46B3-B6A3-A13BEBC17259}"/>
              </a:ext>
            </a:extLst>
          </p:cNvPr>
          <p:cNvGrpSpPr/>
          <p:nvPr/>
        </p:nvGrpSpPr>
        <p:grpSpPr>
          <a:xfrm>
            <a:off x="452761" y="1083078"/>
            <a:ext cx="8238478" cy="5417968"/>
            <a:chOff x="452761" y="1020932"/>
            <a:chExt cx="8238478" cy="54179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0559DF-A563-4E2B-9CA7-CC8E3F777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761" y="1020932"/>
              <a:ext cx="8238478" cy="5417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말풍선: 사각형 4">
              <a:extLst>
                <a:ext uri="{FF2B5EF4-FFF2-40B4-BE49-F238E27FC236}">
                  <a16:creationId xmlns:a16="http://schemas.microsoft.com/office/drawing/2014/main" id="{49F8B7D3-AE14-4E93-86D5-9B3E27F50CCB}"/>
                </a:ext>
              </a:extLst>
            </p:cNvPr>
            <p:cNvSpPr/>
            <p:nvPr/>
          </p:nvSpPr>
          <p:spPr bwMode="auto">
            <a:xfrm>
              <a:off x="7407259" y="1375935"/>
              <a:ext cx="1032693" cy="803237"/>
            </a:xfrm>
            <a:prstGeom prst="wedgeRectCallout">
              <a:avLst>
                <a:gd name="adj1" fmla="val -77628"/>
                <a:gd name="adj2" fmla="val -1873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각종</a:t>
              </a:r>
              <a:endPara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chemeClr val="tx1"/>
                  </a:solidFill>
                  <a:latin typeface="Arial" charset="0"/>
                </a:rPr>
                <a:t>변수선언</a:t>
              </a: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AA599B-B830-4512-A77C-BCAD0DD813BC}"/>
                </a:ext>
              </a:extLst>
            </p:cNvPr>
            <p:cNvSpPr/>
            <p:nvPr/>
          </p:nvSpPr>
          <p:spPr bwMode="auto">
            <a:xfrm>
              <a:off x="3764935" y="3375732"/>
              <a:ext cx="1082272" cy="23213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083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75FF9-A340-46A5-A400-942653DBE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“MainActivity.java”(3/6)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4E2E50-6FAC-4FB9-9602-80A0B282CF9E}"/>
              </a:ext>
            </a:extLst>
          </p:cNvPr>
          <p:cNvGrpSpPr/>
          <p:nvPr/>
        </p:nvGrpSpPr>
        <p:grpSpPr>
          <a:xfrm>
            <a:off x="353666" y="1066084"/>
            <a:ext cx="8436669" cy="5347270"/>
            <a:chOff x="353666" y="1066084"/>
            <a:chExt cx="8436669" cy="53472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3901AA-E7ED-48AA-B2D7-FAFA6521C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666" y="1066084"/>
              <a:ext cx="8436669" cy="5347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96B8BB6-81D7-41AF-81A3-4B821D7E62B8}"/>
                </a:ext>
              </a:extLst>
            </p:cNvPr>
            <p:cNvSpPr/>
            <p:nvPr/>
          </p:nvSpPr>
          <p:spPr bwMode="auto">
            <a:xfrm>
              <a:off x="2140322" y="1271726"/>
              <a:ext cx="1783608" cy="252000"/>
            </a:xfrm>
            <a:prstGeom prst="rect">
              <a:avLst/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E505994-E83E-4C2D-ABFF-572F1D7DF519}"/>
                </a:ext>
              </a:extLst>
            </p:cNvPr>
            <p:cNvSpPr/>
            <p:nvPr/>
          </p:nvSpPr>
          <p:spPr bwMode="auto">
            <a:xfrm>
              <a:off x="2140321" y="2667000"/>
              <a:ext cx="3212913" cy="252000"/>
            </a:xfrm>
            <a:prstGeom prst="rect">
              <a:avLst/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B414D6-1C81-4F66-916D-77CDF5DD9AD8}"/>
                </a:ext>
              </a:extLst>
            </p:cNvPr>
            <p:cNvSpPr/>
            <p:nvPr/>
          </p:nvSpPr>
          <p:spPr bwMode="auto">
            <a:xfrm>
              <a:off x="1813327" y="4062274"/>
              <a:ext cx="6684497" cy="252000"/>
            </a:xfrm>
            <a:prstGeom prst="rect">
              <a:avLst/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20554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A0C65-33AC-4003-8FAE-A3F26E80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“MainActivity.java”(4/6)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876EE4-54A7-4C25-8F11-7555D03E4DAC}"/>
              </a:ext>
            </a:extLst>
          </p:cNvPr>
          <p:cNvGrpSpPr/>
          <p:nvPr/>
        </p:nvGrpSpPr>
        <p:grpSpPr>
          <a:xfrm>
            <a:off x="161925" y="1072172"/>
            <a:ext cx="8820150" cy="5504826"/>
            <a:chOff x="161925" y="1072172"/>
            <a:chExt cx="8820150" cy="55048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219B36-8B16-499E-9722-AE7764AF4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25" y="1072172"/>
              <a:ext cx="8820150" cy="5504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말풍선: 사각형 11">
              <a:extLst>
                <a:ext uri="{FF2B5EF4-FFF2-40B4-BE49-F238E27FC236}">
                  <a16:creationId xmlns:a16="http://schemas.microsoft.com/office/drawing/2014/main" id="{8112DADE-7D12-4593-8F37-9AD6323BFC56}"/>
                </a:ext>
              </a:extLst>
            </p:cNvPr>
            <p:cNvSpPr/>
            <p:nvPr/>
          </p:nvSpPr>
          <p:spPr bwMode="auto">
            <a:xfrm>
              <a:off x="7868419" y="1186963"/>
              <a:ext cx="1032693" cy="803237"/>
            </a:xfrm>
            <a:prstGeom prst="wedgeRectCallout">
              <a:avLst>
                <a:gd name="adj1" fmla="val -69890"/>
                <a:gd name="adj2" fmla="val -1762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버튼</a:t>
              </a:r>
              <a:endPara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chemeClr val="tx1"/>
                  </a:solidFill>
                  <a:latin typeface="Arial" charset="0"/>
                </a:rPr>
                <a:t>이벤트</a:t>
              </a: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12E05C-EF4A-4CB3-8414-B04FE9A4A9CA}"/>
                </a:ext>
              </a:extLst>
            </p:cNvPr>
            <p:cNvSpPr/>
            <p:nvPr/>
          </p:nvSpPr>
          <p:spPr bwMode="auto">
            <a:xfrm>
              <a:off x="2751598" y="1705252"/>
              <a:ext cx="3796522" cy="216000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4F8FDE-C27C-475B-B01D-764FA8F0B55F}"/>
                </a:ext>
              </a:extLst>
            </p:cNvPr>
            <p:cNvSpPr/>
            <p:nvPr/>
          </p:nvSpPr>
          <p:spPr bwMode="auto">
            <a:xfrm>
              <a:off x="1622161" y="1072172"/>
              <a:ext cx="2313569" cy="216000"/>
            </a:xfrm>
            <a:prstGeom prst="rect">
              <a:avLst/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EFDC03-32F9-4BAA-86E3-3EFFE3E97271}"/>
                </a:ext>
              </a:extLst>
            </p:cNvPr>
            <p:cNvSpPr/>
            <p:nvPr/>
          </p:nvSpPr>
          <p:spPr bwMode="auto">
            <a:xfrm>
              <a:off x="4588242" y="2343412"/>
              <a:ext cx="648000" cy="216000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2BFC5A-7859-489A-AF34-6D9F447EB6C7}"/>
                </a:ext>
              </a:extLst>
            </p:cNvPr>
            <p:cNvSpPr/>
            <p:nvPr/>
          </p:nvSpPr>
          <p:spPr bwMode="auto">
            <a:xfrm>
              <a:off x="4199554" y="4670052"/>
              <a:ext cx="648000" cy="216000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0263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C93A0-AF7F-4B49-9EBE-E04B3446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“MainActivity.java”(5/6)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219AB9-36F8-4D27-9B4F-2CB98803C53D}"/>
              </a:ext>
            </a:extLst>
          </p:cNvPr>
          <p:cNvGrpSpPr/>
          <p:nvPr/>
        </p:nvGrpSpPr>
        <p:grpSpPr>
          <a:xfrm>
            <a:off x="218398" y="1228482"/>
            <a:ext cx="8524876" cy="4684046"/>
            <a:chOff x="218398" y="1228482"/>
            <a:chExt cx="8524876" cy="468404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109A9D4-804C-47A2-92EE-1254416BF636}"/>
                </a:ext>
              </a:extLst>
            </p:cNvPr>
            <p:cNvGrpSpPr/>
            <p:nvPr/>
          </p:nvGrpSpPr>
          <p:grpSpPr>
            <a:xfrm>
              <a:off x="218398" y="1228482"/>
              <a:ext cx="8524876" cy="4684046"/>
              <a:chOff x="218398" y="1228482"/>
              <a:chExt cx="8524876" cy="44010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769050D-8DB1-48E1-85FB-ADC48591E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8398" y="1228482"/>
                <a:ext cx="8524876" cy="440103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말풍선: 사각형 4">
                <a:extLst>
                  <a:ext uri="{FF2B5EF4-FFF2-40B4-BE49-F238E27FC236}">
                    <a16:creationId xmlns:a16="http://schemas.microsoft.com/office/drawing/2014/main" id="{844A8E73-6AFE-441B-B402-D43EC769D85B}"/>
                  </a:ext>
                </a:extLst>
              </p:cNvPr>
              <p:cNvSpPr/>
              <p:nvPr/>
            </p:nvSpPr>
            <p:spPr bwMode="auto">
              <a:xfrm>
                <a:off x="7628721" y="1835033"/>
                <a:ext cx="1032693" cy="803237"/>
              </a:xfrm>
              <a:prstGeom prst="wedgeRectCallout">
                <a:avLst>
                  <a:gd name="adj1" fmla="val -84504"/>
                  <a:gd name="adj2" fmla="val 4426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메소드</a:t>
                </a:r>
                <a:endPara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600" dirty="0">
                    <a:solidFill>
                      <a:schemeClr val="tx1"/>
                    </a:solidFill>
                    <a:latin typeface="Arial" charset="0"/>
                  </a:rPr>
                  <a:t>내용 추가</a:t>
                </a:r>
                <a:endPara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2C2E553-3958-4278-AFCF-D0A821E44769}"/>
                  </a:ext>
                </a:extLst>
              </p:cNvPr>
              <p:cNvSpPr/>
              <p:nvPr/>
            </p:nvSpPr>
            <p:spPr bwMode="auto">
              <a:xfrm>
                <a:off x="2164885" y="2980871"/>
                <a:ext cx="6573625" cy="587952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354D1AF-B151-4519-8AC9-00FE3C5C6647}"/>
                  </a:ext>
                </a:extLst>
              </p:cNvPr>
              <p:cNvSpPr/>
              <p:nvPr/>
            </p:nvSpPr>
            <p:spPr bwMode="auto">
              <a:xfrm>
                <a:off x="2128189" y="4561096"/>
                <a:ext cx="1449513" cy="303866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383F61-E4D1-4397-BF88-B6A356BAC42D}"/>
                </a:ext>
              </a:extLst>
            </p:cNvPr>
            <p:cNvSpPr/>
            <p:nvPr/>
          </p:nvSpPr>
          <p:spPr bwMode="auto">
            <a:xfrm>
              <a:off x="2708492" y="1404891"/>
              <a:ext cx="972000" cy="290744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EFD13-6549-41BF-9AB5-668ACFC6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Exer12_6</a:t>
            </a:r>
            <a:r>
              <a:rPr lang="en-US" altLang="ko-KR" dirty="0"/>
              <a:t>”: “MainActivity.java”(6/6)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FBA2BD-A2BF-4653-B2C8-3E81C5D9FE42}"/>
              </a:ext>
            </a:extLst>
          </p:cNvPr>
          <p:cNvGrpSpPr/>
          <p:nvPr/>
        </p:nvGrpSpPr>
        <p:grpSpPr>
          <a:xfrm>
            <a:off x="266699" y="1100830"/>
            <a:ext cx="8582026" cy="5476167"/>
            <a:chOff x="266699" y="1100830"/>
            <a:chExt cx="8582026" cy="54761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65E52F-B3C8-4C9E-B3BB-50CCE9B0A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99" y="1100830"/>
              <a:ext cx="8582026" cy="54761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말풍선: 사각형 4">
              <a:extLst>
                <a:ext uri="{FF2B5EF4-FFF2-40B4-BE49-F238E27FC236}">
                  <a16:creationId xmlns:a16="http://schemas.microsoft.com/office/drawing/2014/main" id="{35E44E8E-734F-44EB-8A7E-C795FAE120C4}"/>
                </a:ext>
              </a:extLst>
            </p:cNvPr>
            <p:cNvSpPr/>
            <p:nvPr/>
          </p:nvSpPr>
          <p:spPr bwMode="auto">
            <a:xfrm>
              <a:off x="7780520" y="1127464"/>
              <a:ext cx="1032693" cy="713698"/>
            </a:xfrm>
            <a:prstGeom prst="wedgeRectCallout">
              <a:avLst>
                <a:gd name="adj1" fmla="val -80206"/>
                <a:gd name="adj2" fmla="val 41781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메소드</a:t>
              </a:r>
              <a:endPara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chemeClr val="tx1"/>
                  </a:solidFill>
                  <a:latin typeface="Arial" charset="0"/>
                </a:rPr>
                <a:t>내용 추가</a:t>
              </a: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905386-5167-4FDB-B416-BE3BFB8F8A13}"/>
                </a:ext>
              </a:extLst>
            </p:cNvPr>
            <p:cNvSpPr/>
            <p:nvPr/>
          </p:nvSpPr>
          <p:spPr bwMode="auto">
            <a:xfrm>
              <a:off x="2486551" y="1109708"/>
              <a:ext cx="1044000" cy="23213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14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sz="2400" dirty="0">
                <a:highlight>
                  <a:srgbClr val="00FFFF"/>
                </a:highlight>
              </a:rPr>
              <a:t>SQLite </a:t>
            </a:r>
            <a:r>
              <a:rPr lang="ko-KR" altLang="en-US" sz="2400" dirty="0">
                <a:highlight>
                  <a:srgbClr val="00FFFF"/>
                </a:highlight>
              </a:rPr>
              <a:t>프로그래밍</a:t>
            </a:r>
            <a:r>
              <a:rPr lang="en-US" altLang="ko-KR" sz="2400" dirty="0"/>
              <a:t>[1/12]</a:t>
            </a:r>
            <a:r>
              <a:rPr lang="ko-KR" altLang="en-US" sz="2400" dirty="0"/>
              <a:t> 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047565"/>
            <a:ext cx="8524875" cy="1743224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ko-KR" altLang="en-US" sz="24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개발을 위한 </a:t>
            </a:r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SQLite 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동작 방식</a:t>
            </a:r>
            <a:endParaRPr lang="en-US" altLang="ko-KR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20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SQLiteOpenHelper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20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SQLiteDatabase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Cursor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8" y="2790789"/>
            <a:ext cx="7809772" cy="35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sz="2400" dirty="0"/>
              <a:t>SQLite </a:t>
            </a:r>
            <a:r>
              <a:rPr lang="ko-KR" altLang="en-US" sz="2400" dirty="0"/>
              <a:t>프로그래밍</a:t>
            </a:r>
            <a:r>
              <a:rPr lang="en-US" altLang="ko-KR" sz="2400" dirty="0"/>
              <a:t>[2/12]</a:t>
            </a:r>
            <a:r>
              <a:rPr lang="ko-KR" altLang="en-US" sz="2400" dirty="0"/>
              <a:t>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AADF0F-82CA-4E06-BBE7-C8096F978B51}"/>
              </a:ext>
            </a:extLst>
          </p:cNvPr>
          <p:cNvGrpSpPr/>
          <p:nvPr/>
        </p:nvGrpSpPr>
        <p:grpSpPr>
          <a:xfrm>
            <a:off x="362334" y="942109"/>
            <a:ext cx="8419331" cy="5735782"/>
            <a:chOff x="362334" y="1100831"/>
            <a:chExt cx="8419331" cy="54065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335" y="1100831"/>
              <a:ext cx="8419330" cy="5406501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606458E-6268-416C-BF50-57E44ECB27DD}"/>
                </a:ext>
              </a:extLst>
            </p:cNvPr>
            <p:cNvSpPr/>
            <p:nvPr/>
          </p:nvSpPr>
          <p:spPr bwMode="auto">
            <a:xfrm>
              <a:off x="388969" y="2796460"/>
              <a:ext cx="2105657" cy="343321"/>
            </a:xfrm>
            <a:prstGeom prst="roundRect">
              <a:avLst>
                <a:gd name="adj" fmla="val 0"/>
              </a:avLst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BAA0315-025E-44DB-9D17-1511F6753786}"/>
                </a:ext>
              </a:extLst>
            </p:cNvPr>
            <p:cNvSpPr/>
            <p:nvPr/>
          </p:nvSpPr>
          <p:spPr bwMode="auto">
            <a:xfrm>
              <a:off x="362335" y="4435909"/>
              <a:ext cx="2105657" cy="34332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  <a:alpha val="2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5FE618D-5407-4CEA-98C5-1458CE9DB864}"/>
                </a:ext>
              </a:extLst>
            </p:cNvPr>
            <p:cNvSpPr/>
            <p:nvPr/>
          </p:nvSpPr>
          <p:spPr bwMode="auto">
            <a:xfrm>
              <a:off x="362334" y="5671386"/>
              <a:ext cx="2105657" cy="343321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32A4242-9064-4D90-9D4A-2DC51D4C0086}"/>
                </a:ext>
              </a:extLst>
            </p:cNvPr>
            <p:cNvSpPr/>
            <p:nvPr/>
          </p:nvSpPr>
          <p:spPr bwMode="auto">
            <a:xfrm>
              <a:off x="2849563" y="2007827"/>
              <a:ext cx="1872000" cy="1944000"/>
            </a:xfrm>
            <a:prstGeom prst="roundRect">
              <a:avLst>
                <a:gd name="adj" fmla="val 0"/>
              </a:avLst>
            </a:prstGeom>
            <a:solidFill>
              <a:srgbClr val="00FF0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F69B7F0-C91D-41CB-A8D6-15F2539ECEA4}"/>
                </a:ext>
              </a:extLst>
            </p:cNvPr>
            <p:cNvSpPr/>
            <p:nvPr/>
          </p:nvSpPr>
          <p:spPr bwMode="auto">
            <a:xfrm>
              <a:off x="2849563" y="4058916"/>
              <a:ext cx="1562639" cy="111600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  <a:alpha val="2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E7820A6-40CD-4A53-B47D-927CB9F211B4}"/>
                </a:ext>
              </a:extLst>
            </p:cNvPr>
            <p:cNvSpPr/>
            <p:nvPr/>
          </p:nvSpPr>
          <p:spPr bwMode="auto">
            <a:xfrm>
              <a:off x="2849563" y="5302419"/>
              <a:ext cx="1234165" cy="1116000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85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2. SQLite </a:t>
            </a:r>
            <a:r>
              <a:rPr lang="ko-KR" altLang="en-US" dirty="0"/>
              <a:t>활용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  <a:highlight>
                  <a:srgbClr val="FFFF00"/>
                </a:highlight>
              </a:rPr>
              <a:t>Project12_2</a:t>
            </a:r>
            <a:r>
              <a:rPr lang="en-US" altLang="ko-KR" dirty="0"/>
              <a:t>”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651939"/>
            <a:ext cx="8524875" cy="2249501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 디자인 및 편집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리니어레이아웃</a:t>
            </a:r>
            <a:r>
              <a:rPr lang="en-US" altLang="ko-KR" b="1" dirty="0"/>
              <a:t>1 : </a:t>
            </a:r>
            <a:r>
              <a:rPr lang="ko-KR" altLang="en-US" b="1" dirty="0" err="1"/>
              <a:t>텍스트뷰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r>
              <a:rPr lang="en-US" altLang="ko-KR" b="1" dirty="0"/>
              <a:t>, </a:t>
            </a:r>
            <a:r>
              <a:rPr lang="ko-KR" altLang="en-US" b="1" dirty="0" err="1"/>
              <a:t>에디트텍스트</a:t>
            </a:r>
            <a:r>
              <a:rPr lang="en-US" altLang="ko-KR" b="1" dirty="0"/>
              <a:t>(</a:t>
            </a:r>
            <a:r>
              <a:rPr lang="en-US" altLang="ko-KR" b="1" dirty="0" err="1"/>
              <a:t>edtName</a:t>
            </a:r>
            <a:r>
              <a:rPr lang="en-US" altLang="ko-KR" b="1" dirty="0"/>
              <a:t>) 1</a:t>
            </a:r>
            <a:r>
              <a:rPr lang="ko-KR" altLang="en-US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리니어레이아웃</a:t>
            </a:r>
            <a:r>
              <a:rPr lang="en-US" altLang="ko-KR" b="1" dirty="0"/>
              <a:t>2 : </a:t>
            </a:r>
            <a:r>
              <a:rPr lang="ko-KR" altLang="en-US" b="1" dirty="0" err="1"/>
              <a:t>텍스트뷰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개</a:t>
            </a:r>
            <a:r>
              <a:rPr lang="en-US" altLang="ko-KR" b="1" dirty="0"/>
              <a:t>, </a:t>
            </a:r>
            <a:r>
              <a:rPr lang="ko-KR" altLang="en-US" b="1" dirty="0" err="1"/>
              <a:t>에디트텍스트</a:t>
            </a:r>
            <a:r>
              <a:rPr lang="en-US" altLang="ko-KR" b="1" dirty="0"/>
              <a:t>(</a:t>
            </a:r>
            <a:r>
              <a:rPr lang="en-US" altLang="ko-KR" b="1" dirty="0" err="1"/>
              <a:t>edtNumber</a:t>
            </a:r>
            <a:r>
              <a:rPr lang="en-US" altLang="ko-KR" b="1" dirty="0"/>
              <a:t>) 1</a:t>
            </a:r>
            <a:r>
              <a:rPr lang="ko-KR" altLang="en-US" b="1" dirty="0"/>
              <a:t>개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리니어레이아웃</a:t>
            </a:r>
            <a:r>
              <a:rPr lang="en-US" altLang="ko-KR" b="1" dirty="0"/>
              <a:t>3 : </a:t>
            </a:r>
            <a:r>
              <a:rPr lang="ko-KR" altLang="en-US" b="1" dirty="0"/>
              <a:t>버튼 </a:t>
            </a:r>
            <a:r>
              <a:rPr lang="en-US" altLang="ko-KR" b="1" dirty="0"/>
              <a:t>3</a:t>
            </a:r>
            <a:r>
              <a:rPr lang="ko-KR" altLang="en-US" b="1" dirty="0"/>
              <a:t>개</a:t>
            </a:r>
            <a:r>
              <a:rPr lang="en-US" altLang="ko-KR" b="1" dirty="0"/>
              <a:t>(</a:t>
            </a:r>
            <a:r>
              <a:rPr lang="en-US" altLang="ko-KR" b="1" dirty="0" err="1"/>
              <a:t>btnInit</a:t>
            </a:r>
            <a:r>
              <a:rPr lang="en-US" altLang="ko-KR" b="1" dirty="0"/>
              <a:t>, </a:t>
            </a:r>
            <a:r>
              <a:rPr lang="en-US" altLang="ko-KR" b="1" dirty="0" err="1"/>
              <a:t>btnInsert</a:t>
            </a:r>
            <a:r>
              <a:rPr lang="en-US" altLang="ko-KR" b="1" dirty="0"/>
              <a:t>, </a:t>
            </a:r>
            <a:r>
              <a:rPr lang="en-US" altLang="ko-KR" b="1" dirty="0" err="1"/>
              <a:t>btnSelect</a:t>
            </a:r>
            <a:r>
              <a:rPr lang="en-US" altLang="ko-KR" b="1" dirty="0"/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b="1" dirty="0" err="1"/>
              <a:t>리니어레이아웃</a:t>
            </a:r>
            <a:r>
              <a:rPr lang="en-US" altLang="ko-KR" b="1" dirty="0"/>
              <a:t>4 : </a:t>
            </a:r>
            <a:r>
              <a:rPr lang="ko-KR" altLang="en-US" b="1" dirty="0" err="1"/>
              <a:t>에디트텍스트</a:t>
            </a:r>
            <a:r>
              <a:rPr lang="ko-KR" altLang="en-US" b="1" dirty="0"/>
              <a:t> </a:t>
            </a:r>
            <a:r>
              <a:rPr lang="en-US" altLang="ko-KR" b="1" dirty="0"/>
              <a:t>2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marL="539750" lvl="2" indent="0">
              <a:buNone/>
            </a:pPr>
            <a:r>
              <a:rPr lang="en-US" altLang="ko-KR" b="1" dirty="0"/>
              <a:t>		         (</a:t>
            </a:r>
            <a:r>
              <a:rPr lang="en-US" altLang="ko-KR" b="1" dirty="0" err="1"/>
              <a:t>edtNameResult</a:t>
            </a:r>
            <a:r>
              <a:rPr lang="en-US" altLang="ko-KR" b="1" dirty="0"/>
              <a:t>, </a:t>
            </a:r>
            <a:r>
              <a:rPr lang="en-US" altLang="ko-KR" b="1" dirty="0" err="1"/>
              <a:t>edtNumberResult</a:t>
            </a:r>
            <a:r>
              <a:rPr lang="en-US" altLang="ko-KR" sz="1800" b="1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1" y="971090"/>
            <a:ext cx="499943" cy="649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4" y="1000405"/>
            <a:ext cx="8201025" cy="5905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FF79295-9B36-43B6-A304-28C59F7556EF}"/>
              </a:ext>
            </a:extLst>
          </p:cNvPr>
          <p:cNvGrpSpPr/>
          <p:nvPr/>
        </p:nvGrpSpPr>
        <p:grpSpPr>
          <a:xfrm>
            <a:off x="5615214" y="3220763"/>
            <a:ext cx="3206420" cy="3289077"/>
            <a:chOff x="5615214" y="3220763"/>
            <a:chExt cx="3206420" cy="32890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5214" y="6280810"/>
              <a:ext cx="3206420" cy="229030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27CCAF-A060-414F-B14D-5E8DE29C2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077" b="10551"/>
            <a:stretch/>
          </p:blipFill>
          <p:spPr>
            <a:xfrm>
              <a:off x="6641665" y="3220763"/>
              <a:ext cx="2117165" cy="295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1419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BBF91-2013-B673-9B1E-A068D7DD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실행화면</a:t>
            </a:r>
          </a:p>
        </p:txBody>
      </p:sp>
      <p:pic>
        <p:nvPicPr>
          <p:cNvPr id="5" name="Project12_2">
            <a:hlinkClick r:id="" action="ppaction://media"/>
            <a:extLst>
              <a:ext uri="{FF2B5EF4-FFF2-40B4-BE49-F238E27FC236}">
                <a16:creationId xmlns:a16="http://schemas.microsoft.com/office/drawing/2014/main" id="{5E4DFAA4-0574-B6FA-AAF1-B2C0DC066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091" t="13174" r="2867" b="14328"/>
          <a:stretch/>
        </p:blipFill>
        <p:spPr>
          <a:xfrm>
            <a:off x="3040429" y="1320836"/>
            <a:ext cx="306314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1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Project12_2</a:t>
            </a:r>
            <a:r>
              <a:rPr lang="en-US" altLang="ko-KR" dirty="0"/>
              <a:t>”: activity_main.xml </a:t>
            </a:r>
            <a:r>
              <a:rPr lang="ko-KR" altLang="en-US" dirty="0"/>
              <a:t>작성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C767D-F70A-CC01-6290-32A950A0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185" y="1448896"/>
            <a:ext cx="2600325" cy="4562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83FFD9-240F-193E-C6A4-1E623384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206009"/>
            <a:ext cx="5586413" cy="5216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32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Project12_2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(1/4)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947908"/>
            <a:ext cx="8480684" cy="367025"/>
          </a:xfrm>
        </p:spPr>
        <p:txBody>
          <a:bodyPr/>
          <a:lstStyle/>
          <a:p>
            <a:pPr marL="606425" lvl="1" indent="-342900"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ko-KR" b="1" u="sng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SQLiteOpenHelper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를 상속받은 </a:t>
            </a:r>
            <a:r>
              <a:rPr lang="ko-KR" altLang="en-US" b="1" u="sng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내부클래스를 작성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u="sng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생성자 수정</a:t>
            </a:r>
            <a:endParaRPr lang="en-US" altLang="ko-KR" b="1" u="sng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95B1B4-2E41-4B41-BF09-807DA42D13CC}"/>
              </a:ext>
            </a:extLst>
          </p:cNvPr>
          <p:cNvGrpSpPr/>
          <p:nvPr/>
        </p:nvGrpSpPr>
        <p:grpSpPr>
          <a:xfrm>
            <a:off x="395394" y="1314933"/>
            <a:ext cx="8353213" cy="5262065"/>
            <a:chOff x="395394" y="1314933"/>
            <a:chExt cx="8353213" cy="5262065"/>
          </a:xfrm>
        </p:grpSpPr>
        <p:grpSp>
          <p:nvGrpSpPr>
            <p:cNvPr id="17" name="그룹 16"/>
            <p:cNvGrpSpPr/>
            <p:nvPr/>
          </p:nvGrpSpPr>
          <p:grpSpPr>
            <a:xfrm>
              <a:off x="395394" y="1314933"/>
              <a:ext cx="8353213" cy="5262065"/>
              <a:chOff x="395394" y="2154630"/>
              <a:chExt cx="8353213" cy="4267196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395394" y="2154630"/>
                <a:ext cx="8353213" cy="4267196"/>
                <a:chOff x="549040" y="1762539"/>
                <a:chExt cx="8045920" cy="4505739"/>
              </a:xfrm>
            </p:grpSpPr>
            <p:pic>
              <p:nvPicPr>
                <p:cNvPr id="5122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040" y="1762539"/>
                  <a:ext cx="8045920" cy="4505739"/>
                </a:xfrm>
                <a:prstGeom prst="rect">
                  <a:avLst/>
                </a:prstGeom>
                <a:noFill/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8" name="직사각형 7"/>
                <p:cNvSpPr/>
                <p:nvPr/>
              </p:nvSpPr>
              <p:spPr bwMode="auto">
                <a:xfrm>
                  <a:off x="1499121" y="3272608"/>
                  <a:ext cx="7085238" cy="2601206"/>
                </a:xfrm>
                <a:prstGeom prst="rect">
                  <a:avLst/>
                </a:prstGeom>
                <a:solidFill>
                  <a:schemeClr val="accent1">
                    <a:alpha val="10000"/>
                  </a:schemeClr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7" name="잉크 6"/>
                  <p14:cNvContentPartPr/>
                  <p14:nvPr/>
                </p14:nvContentPartPr>
                <p14:xfrm>
                  <a:off x="3078360" y="3848040"/>
                  <a:ext cx="556560" cy="5364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62520" y="3784680"/>
                    <a:ext cx="58824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잉크 8"/>
                  <p14:cNvContentPartPr/>
                  <p14:nvPr/>
                </p14:nvContentPartPr>
                <p14:xfrm>
                  <a:off x="3070800" y="3863520"/>
                  <a:ext cx="533880" cy="1548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54960" y="3799800"/>
                    <a:ext cx="56556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" name="잉크 9"/>
                  <p14:cNvContentPartPr/>
                  <p14:nvPr/>
                </p14:nvContentPartPr>
                <p14:xfrm>
                  <a:off x="3870720" y="4640760"/>
                  <a:ext cx="617760" cy="5364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854880" y="4577040"/>
                    <a:ext cx="64944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1" name="잉크 10"/>
                  <p14:cNvContentPartPr/>
                  <p14:nvPr/>
                </p14:nvContentPartPr>
                <p14:xfrm>
                  <a:off x="3870720" y="4701600"/>
                  <a:ext cx="655920" cy="3096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854880" y="4637880"/>
                    <a:ext cx="6876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2" name="잉크 11"/>
                  <p14:cNvContentPartPr/>
                  <p14:nvPr/>
                </p14:nvContentPartPr>
                <p14:xfrm>
                  <a:off x="3063240" y="3878640"/>
                  <a:ext cx="632880" cy="1548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047400" y="3814920"/>
                    <a:ext cx="6645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3" name="잉크 12"/>
                  <p14:cNvContentPartPr/>
                  <p14:nvPr/>
                </p14:nvContentPartPr>
                <p14:xfrm>
                  <a:off x="3063240" y="3886200"/>
                  <a:ext cx="503280" cy="3096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047400" y="3822840"/>
                    <a:ext cx="534960" cy="15768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5" name="직선 연결선 14"/>
              <p:cNvCxnSpPr/>
              <p:nvPr/>
            </p:nvCxnSpPr>
            <p:spPr bwMode="auto">
              <a:xfrm>
                <a:off x="3028760" y="3962401"/>
                <a:ext cx="7234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>
                <a:off x="3864310" y="4787441"/>
                <a:ext cx="72343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설명선 3 15"/>
              <p:cNvSpPr/>
              <p:nvPr/>
            </p:nvSpPr>
            <p:spPr bwMode="auto">
              <a:xfrm>
                <a:off x="5227155" y="3765109"/>
                <a:ext cx="1615079" cy="523119"/>
              </a:xfrm>
              <a:prstGeom prst="borderCallout3">
                <a:avLst>
                  <a:gd name="adj1" fmla="val 24151"/>
                  <a:gd name="adj2" fmla="val -548"/>
                  <a:gd name="adj3" fmla="val 68823"/>
                  <a:gd name="adj4" fmla="val -48346"/>
                  <a:gd name="adj5" fmla="val 79856"/>
                  <a:gd name="adj6" fmla="val -80831"/>
                  <a:gd name="adj7" fmla="val 39355"/>
                  <a:gd name="adj8" fmla="val -106584"/>
                </a:avLst>
              </a:prstGeom>
              <a:solidFill>
                <a:srgbClr val="66FFFF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400" dirty="0"/>
                  <a:t>databases </a:t>
                </a:r>
                <a:r>
                  <a:rPr lang="ko-KR" altLang="en-US" sz="1400" dirty="0"/>
                  <a:t>폴더에</a:t>
                </a:r>
                <a:endParaRPr lang="en-US" altLang="ko-KR" sz="1400" dirty="0"/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400" dirty="0" err="1"/>
                  <a:t>groupDB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생성</a:t>
                </a:r>
                <a:endPara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6E8E6F8-97A2-45DF-80DE-DD0791D6A108}"/>
                </a:ext>
              </a:extLst>
            </p:cNvPr>
            <p:cNvSpPr/>
            <p:nvPr/>
          </p:nvSpPr>
          <p:spPr bwMode="auto">
            <a:xfrm>
              <a:off x="3728760" y="2805640"/>
              <a:ext cx="1300440" cy="249821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C4A0EF2-08DE-4EA8-9A13-F0706F894C5F}"/>
                </a:ext>
              </a:extLst>
            </p:cNvPr>
            <p:cNvCxnSpPr/>
            <p:nvPr/>
          </p:nvCxnSpPr>
          <p:spPr bwMode="auto">
            <a:xfrm>
              <a:off x="2251986" y="3040221"/>
              <a:ext cx="792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86837642"/>
      </p:ext>
    </p:extLst>
  </p:cSld>
  <p:clrMapOvr>
    <a:masterClrMapping/>
  </p:clrMapOvr>
</p:sld>
</file>

<file path=ppt/theme/theme1.xml><?xml version="1.0" encoding="utf-8"?>
<a:theme xmlns:a="http://schemas.openxmlformats.org/drawingml/2006/main" name="2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10장. 액티비티와 인텐트(1)</Template>
  <TotalTime>11921</TotalTime>
  <Words>452</Words>
  <Application>Microsoft Office PowerPoint</Application>
  <PresentationFormat>화면 슬라이드 쇼(4:3)</PresentationFormat>
  <Paragraphs>81</Paragraphs>
  <Slides>34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HY헤드라인M</vt:lpstr>
      <vt:lpstr>굴림</vt:lpstr>
      <vt:lpstr>맑은 고딕</vt:lpstr>
      <vt:lpstr>Arial</vt:lpstr>
      <vt:lpstr>Impact</vt:lpstr>
      <vt:lpstr>Wingdings</vt:lpstr>
      <vt:lpstr>2_Standarddesign</vt:lpstr>
      <vt:lpstr>Chapter12 데이터 저장과 관리</vt:lpstr>
      <vt:lpstr>PowerPoint 프레젠테이션</vt:lpstr>
      <vt:lpstr>1. SQLite 기본 ▶SQLite에서 데이터베이스 구축</vt:lpstr>
      <vt:lpstr>2. SQLite 활용 ▶SQLite 프로그래밍[1/12] </vt:lpstr>
      <vt:lpstr>2. SQLite 활용 ▶SQLite 프로그래밍[2/12] </vt:lpstr>
      <vt:lpstr>2. SQLite 활용 ▶“Project12_2”</vt:lpstr>
      <vt:lpstr>실행화면</vt:lpstr>
      <vt:lpstr>“Project12_2”: activity_main.xml 작성</vt:lpstr>
      <vt:lpstr>“Project12_2”: Java 소스(1/4)</vt:lpstr>
      <vt:lpstr>“Project12_2”: Java 소스(2/4)</vt:lpstr>
      <vt:lpstr>“Project12_2”: Java 소스(3/4)</vt:lpstr>
      <vt:lpstr>“Project12_2”: Java 소스(4/4)</vt:lpstr>
      <vt:lpstr>databases 확인 </vt:lpstr>
      <vt:lpstr>Database Inspector로 데이터 확인하기</vt:lpstr>
      <vt:lpstr>2. SQLite 활용 ▶SQLite GUI 툴 활용</vt:lpstr>
      <vt:lpstr>2. SQLite 활용 ▶SQLite GUI 툴 활용</vt:lpstr>
      <vt:lpstr>2. SQLite 활용 ▶SQLite GUI 툴 활용</vt:lpstr>
      <vt:lpstr>2. SQLite 활용 ▶“Self12_2”</vt:lpstr>
      <vt:lpstr>실행 결과</vt:lpstr>
      <vt:lpstr>“Self12_2”: “activity_main.xml”</vt:lpstr>
      <vt:lpstr>“Self12_2”: “MainActivity.java”(1/5)</vt:lpstr>
      <vt:lpstr>“Self12_2”: “MainActivity.java”(2/5)</vt:lpstr>
      <vt:lpstr>“Self12_2”: “MainActivity.java”(3/5)</vt:lpstr>
      <vt:lpstr>“Self12_2”: “MainActivity.java”(4/5)</vt:lpstr>
      <vt:lpstr>“Self12_2”: “MainActivity.java”(5/5)</vt:lpstr>
      <vt:lpstr>연습문제 6번 : “Exer12_6”</vt:lpstr>
      <vt:lpstr>실행 화면</vt:lpstr>
      <vt:lpstr>“Exer12_6”: “activity_main.xml”</vt:lpstr>
      <vt:lpstr>“Exer12_6”: “MainActivity.java”(1/6)</vt:lpstr>
      <vt:lpstr>“Exer12_6”: “MainActivity.java”(2/6)</vt:lpstr>
      <vt:lpstr>“Exer12_6”: “MainActivity.java”(3/6)</vt:lpstr>
      <vt:lpstr>“Exer12_6”: “MainActivity.java”(4/6)</vt:lpstr>
      <vt:lpstr>“Exer12_6”: “MainActivity.java”(5/6)</vt:lpstr>
      <vt:lpstr>“Exer12_6”: “MainActivity.java”(6/6)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992</cp:revision>
  <dcterms:created xsi:type="dcterms:W3CDTF">2007-11-27T23:54:21Z</dcterms:created>
  <dcterms:modified xsi:type="dcterms:W3CDTF">2022-05-16T12:40:12Z</dcterms:modified>
</cp:coreProperties>
</file>